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415"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76" d="100"/>
          <a:sy n="76" d="100"/>
        </p:scale>
        <p:origin x="67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E84D25-67BA-4693-A056-B2E546CC9E6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553275C-3D11-4618-968B-3AFA12C62E5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BB4BBB2-0BC6-49CA-B9B4-9E19B080B6AC}"/>
              </a:ext>
            </a:extLst>
          </p:cNvPr>
          <p:cNvSpPr>
            <a:spLocks noGrp="1"/>
          </p:cNvSpPr>
          <p:nvPr>
            <p:ph type="dt" sz="half" idx="10"/>
          </p:nvPr>
        </p:nvSpPr>
        <p:spPr/>
        <p:txBody>
          <a:bodyPr/>
          <a:lstStyle/>
          <a:p>
            <a:fld id="{EBA90755-E8FA-4B9D-BFDA-979E5DAA4D44}" type="datetimeFigureOut">
              <a:rPr lang="en-US" smtClean="0"/>
              <a:t>3/4/2021</a:t>
            </a:fld>
            <a:endParaRPr lang="en-US"/>
          </a:p>
        </p:txBody>
      </p:sp>
      <p:sp>
        <p:nvSpPr>
          <p:cNvPr id="5" name="Footer Placeholder 4">
            <a:extLst>
              <a:ext uri="{FF2B5EF4-FFF2-40B4-BE49-F238E27FC236}">
                <a16:creationId xmlns:a16="http://schemas.microsoft.com/office/drawing/2014/main" id="{3598CA4C-3E03-4333-A38E-55BE595AE42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A5417AB-42F3-4CFD-8270-3B79EC0BF22D}"/>
              </a:ext>
            </a:extLst>
          </p:cNvPr>
          <p:cNvSpPr>
            <a:spLocks noGrp="1"/>
          </p:cNvSpPr>
          <p:nvPr>
            <p:ph type="sldNum" sz="quarter" idx="12"/>
          </p:nvPr>
        </p:nvSpPr>
        <p:spPr/>
        <p:txBody>
          <a:bodyPr/>
          <a:lstStyle/>
          <a:p>
            <a:fld id="{872B399C-1552-4C93-A406-FEC03760E93E}" type="slidenum">
              <a:rPr lang="en-US" smtClean="0"/>
              <a:t>‹#›</a:t>
            </a:fld>
            <a:endParaRPr lang="en-US"/>
          </a:p>
        </p:txBody>
      </p:sp>
    </p:spTree>
    <p:extLst>
      <p:ext uri="{BB962C8B-B14F-4D97-AF65-F5344CB8AC3E}">
        <p14:creationId xmlns:p14="http://schemas.microsoft.com/office/powerpoint/2010/main" val="904779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C58E4-43E7-4FB9-B0B0-94CA7F7BE42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8707936-E3A0-4D3B-8BF8-C254A0D1270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0E9AD95-D6AE-4B44-814E-77A2B3B11023}"/>
              </a:ext>
            </a:extLst>
          </p:cNvPr>
          <p:cNvSpPr>
            <a:spLocks noGrp="1"/>
          </p:cNvSpPr>
          <p:nvPr>
            <p:ph type="dt" sz="half" idx="10"/>
          </p:nvPr>
        </p:nvSpPr>
        <p:spPr/>
        <p:txBody>
          <a:bodyPr/>
          <a:lstStyle/>
          <a:p>
            <a:fld id="{EBA90755-E8FA-4B9D-BFDA-979E5DAA4D44}" type="datetimeFigureOut">
              <a:rPr lang="en-US" smtClean="0"/>
              <a:t>3/4/2021</a:t>
            </a:fld>
            <a:endParaRPr lang="en-US"/>
          </a:p>
        </p:txBody>
      </p:sp>
      <p:sp>
        <p:nvSpPr>
          <p:cNvPr id="5" name="Footer Placeholder 4">
            <a:extLst>
              <a:ext uri="{FF2B5EF4-FFF2-40B4-BE49-F238E27FC236}">
                <a16:creationId xmlns:a16="http://schemas.microsoft.com/office/drawing/2014/main" id="{7FB52B12-DE6C-47EB-B219-F521339DDC1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A119EBB-3B7D-40B0-B388-4C1F8FD3CFC9}"/>
              </a:ext>
            </a:extLst>
          </p:cNvPr>
          <p:cNvSpPr>
            <a:spLocks noGrp="1"/>
          </p:cNvSpPr>
          <p:nvPr>
            <p:ph type="sldNum" sz="quarter" idx="12"/>
          </p:nvPr>
        </p:nvSpPr>
        <p:spPr/>
        <p:txBody>
          <a:bodyPr/>
          <a:lstStyle/>
          <a:p>
            <a:fld id="{872B399C-1552-4C93-A406-FEC03760E93E}" type="slidenum">
              <a:rPr lang="en-US" smtClean="0"/>
              <a:t>‹#›</a:t>
            </a:fld>
            <a:endParaRPr lang="en-US"/>
          </a:p>
        </p:txBody>
      </p:sp>
    </p:spTree>
    <p:extLst>
      <p:ext uri="{BB962C8B-B14F-4D97-AF65-F5344CB8AC3E}">
        <p14:creationId xmlns:p14="http://schemas.microsoft.com/office/powerpoint/2010/main" val="35364083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7E50D1-1134-482F-9ECE-5BDADFB76A9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D668FDF-7583-43FF-AF7B-BE16FEE34D5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067B193-372F-463E-8A8C-1D2BF584FDEC}"/>
              </a:ext>
            </a:extLst>
          </p:cNvPr>
          <p:cNvSpPr>
            <a:spLocks noGrp="1"/>
          </p:cNvSpPr>
          <p:nvPr>
            <p:ph type="dt" sz="half" idx="10"/>
          </p:nvPr>
        </p:nvSpPr>
        <p:spPr/>
        <p:txBody>
          <a:bodyPr/>
          <a:lstStyle/>
          <a:p>
            <a:fld id="{EBA90755-E8FA-4B9D-BFDA-979E5DAA4D44}" type="datetimeFigureOut">
              <a:rPr lang="en-US" smtClean="0"/>
              <a:t>3/4/2021</a:t>
            </a:fld>
            <a:endParaRPr lang="en-US"/>
          </a:p>
        </p:txBody>
      </p:sp>
      <p:sp>
        <p:nvSpPr>
          <p:cNvPr id="5" name="Footer Placeholder 4">
            <a:extLst>
              <a:ext uri="{FF2B5EF4-FFF2-40B4-BE49-F238E27FC236}">
                <a16:creationId xmlns:a16="http://schemas.microsoft.com/office/drawing/2014/main" id="{71AABA02-3D25-4A57-98A2-926C6E5E02C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0FC093-376B-4D73-A8A0-322EB2FB6345}"/>
              </a:ext>
            </a:extLst>
          </p:cNvPr>
          <p:cNvSpPr>
            <a:spLocks noGrp="1"/>
          </p:cNvSpPr>
          <p:nvPr>
            <p:ph type="sldNum" sz="quarter" idx="12"/>
          </p:nvPr>
        </p:nvSpPr>
        <p:spPr/>
        <p:txBody>
          <a:bodyPr/>
          <a:lstStyle/>
          <a:p>
            <a:fld id="{872B399C-1552-4C93-A406-FEC03760E93E}" type="slidenum">
              <a:rPr lang="en-US" smtClean="0"/>
              <a:t>‹#›</a:t>
            </a:fld>
            <a:endParaRPr lang="en-US"/>
          </a:p>
        </p:txBody>
      </p:sp>
    </p:spTree>
    <p:extLst>
      <p:ext uri="{BB962C8B-B14F-4D97-AF65-F5344CB8AC3E}">
        <p14:creationId xmlns:p14="http://schemas.microsoft.com/office/powerpoint/2010/main" val="16761729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FEE0A1-DB97-4353-85AA-D2C8FF786D2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4DD0F5F-FA70-422B-B4EC-B3168AC5B6A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1F23C8B-5153-49AC-8078-B1E48904227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6B5ED9-99FC-43F7-9CC4-9CCE8E3F2E96}"/>
              </a:ext>
            </a:extLst>
          </p:cNvPr>
          <p:cNvSpPr>
            <a:spLocks noGrp="1"/>
          </p:cNvSpPr>
          <p:nvPr>
            <p:ph type="dt" sz="half" idx="10"/>
          </p:nvPr>
        </p:nvSpPr>
        <p:spPr/>
        <p:txBody>
          <a:bodyPr/>
          <a:lstStyle/>
          <a:p>
            <a:fld id="{EBA90755-E8FA-4B9D-BFDA-979E5DAA4D44}" type="datetimeFigureOut">
              <a:rPr lang="en-US" smtClean="0"/>
              <a:t>3/4/2021</a:t>
            </a:fld>
            <a:endParaRPr lang="en-US"/>
          </a:p>
        </p:txBody>
      </p:sp>
      <p:sp>
        <p:nvSpPr>
          <p:cNvPr id="6" name="Footer Placeholder 5">
            <a:extLst>
              <a:ext uri="{FF2B5EF4-FFF2-40B4-BE49-F238E27FC236}">
                <a16:creationId xmlns:a16="http://schemas.microsoft.com/office/drawing/2014/main" id="{99800E83-D743-4F6C-9E53-B8BA1083963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D3116E9-0059-40F2-B5AF-1CA60D38CF0C}"/>
              </a:ext>
            </a:extLst>
          </p:cNvPr>
          <p:cNvSpPr>
            <a:spLocks noGrp="1"/>
          </p:cNvSpPr>
          <p:nvPr>
            <p:ph type="sldNum" sz="quarter" idx="12"/>
          </p:nvPr>
        </p:nvSpPr>
        <p:spPr/>
        <p:txBody>
          <a:bodyPr/>
          <a:lstStyle/>
          <a:p>
            <a:fld id="{872B399C-1552-4C93-A406-FEC03760E93E}" type="slidenum">
              <a:rPr lang="en-US" smtClean="0"/>
              <a:t>‹#›</a:t>
            </a:fld>
            <a:endParaRPr lang="en-US"/>
          </a:p>
        </p:txBody>
      </p:sp>
    </p:spTree>
    <p:extLst>
      <p:ext uri="{BB962C8B-B14F-4D97-AF65-F5344CB8AC3E}">
        <p14:creationId xmlns:p14="http://schemas.microsoft.com/office/powerpoint/2010/main" val="20864420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C59C8F-B322-45D7-84EF-49B6E791D97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AE7E15C-C27A-4766-A841-FDD0996A346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5F53DD9-D48B-474C-AACA-EBAF878F620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3628A72-CECE-46D9-8F54-C6E433E2AFA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9DE34E1-9629-4ED5-BD51-6F3A3D5DB57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220C87D-689D-42C6-924C-B3AA13C53DDC}"/>
              </a:ext>
            </a:extLst>
          </p:cNvPr>
          <p:cNvSpPr>
            <a:spLocks noGrp="1"/>
          </p:cNvSpPr>
          <p:nvPr>
            <p:ph type="dt" sz="half" idx="10"/>
          </p:nvPr>
        </p:nvSpPr>
        <p:spPr/>
        <p:txBody>
          <a:bodyPr/>
          <a:lstStyle/>
          <a:p>
            <a:fld id="{EBA90755-E8FA-4B9D-BFDA-979E5DAA4D44}" type="datetimeFigureOut">
              <a:rPr lang="en-US" smtClean="0"/>
              <a:t>3/4/2021</a:t>
            </a:fld>
            <a:endParaRPr lang="en-US"/>
          </a:p>
        </p:txBody>
      </p:sp>
      <p:sp>
        <p:nvSpPr>
          <p:cNvPr id="8" name="Footer Placeholder 7">
            <a:extLst>
              <a:ext uri="{FF2B5EF4-FFF2-40B4-BE49-F238E27FC236}">
                <a16:creationId xmlns:a16="http://schemas.microsoft.com/office/drawing/2014/main" id="{4DD9DC1A-4FDE-46B1-A23B-51A4EA0B8E7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E3144E5-EB04-43D1-8523-8404A4813561}"/>
              </a:ext>
            </a:extLst>
          </p:cNvPr>
          <p:cNvSpPr>
            <a:spLocks noGrp="1"/>
          </p:cNvSpPr>
          <p:nvPr>
            <p:ph type="sldNum" sz="quarter" idx="12"/>
          </p:nvPr>
        </p:nvSpPr>
        <p:spPr/>
        <p:txBody>
          <a:bodyPr/>
          <a:lstStyle/>
          <a:p>
            <a:fld id="{872B399C-1552-4C93-A406-FEC03760E93E}" type="slidenum">
              <a:rPr lang="en-US" smtClean="0"/>
              <a:t>‹#›</a:t>
            </a:fld>
            <a:endParaRPr lang="en-US"/>
          </a:p>
        </p:txBody>
      </p:sp>
    </p:spTree>
    <p:extLst>
      <p:ext uri="{BB962C8B-B14F-4D97-AF65-F5344CB8AC3E}">
        <p14:creationId xmlns:p14="http://schemas.microsoft.com/office/powerpoint/2010/main" val="27642101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AFFF54-BB06-420B-867F-FA29CEAAD5B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80CDD75-A733-4839-8319-8F780E0AE306}"/>
              </a:ext>
            </a:extLst>
          </p:cNvPr>
          <p:cNvSpPr>
            <a:spLocks noGrp="1"/>
          </p:cNvSpPr>
          <p:nvPr>
            <p:ph type="dt" sz="half" idx="10"/>
          </p:nvPr>
        </p:nvSpPr>
        <p:spPr/>
        <p:txBody>
          <a:bodyPr/>
          <a:lstStyle/>
          <a:p>
            <a:fld id="{EBA90755-E8FA-4B9D-BFDA-979E5DAA4D44}" type="datetimeFigureOut">
              <a:rPr lang="en-US" smtClean="0"/>
              <a:t>3/4/2021</a:t>
            </a:fld>
            <a:endParaRPr lang="en-US"/>
          </a:p>
        </p:txBody>
      </p:sp>
      <p:sp>
        <p:nvSpPr>
          <p:cNvPr id="4" name="Footer Placeholder 3">
            <a:extLst>
              <a:ext uri="{FF2B5EF4-FFF2-40B4-BE49-F238E27FC236}">
                <a16:creationId xmlns:a16="http://schemas.microsoft.com/office/drawing/2014/main" id="{7BEE1644-FF36-4BA0-90D9-B8743B49DB9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03F360B-1A61-41D6-93CA-4E17F5796876}"/>
              </a:ext>
            </a:extLst>
          </p:cNvPr>
          <p:cNvSpPr>
            <a:spLocks noGrp="1"/>
          </p:cNvSpPr>
          <p:nvPr>
            <p:ph type="sldNum" sz="quarter" idx="12"/>
          </p:nvPr>
        </p:nvSpPr>
        <p:spPr/>
        <p:txBody>
          <a:bodyPr/>
          <a:lstStyle/>
          <a:p>
            <a:fld id="{872B399C-1552-4C93-A406-FEC03760E93E}" type="slidenum">
              <a:rPr lang="en-US" smtClean="0"/>
              <a:t>‹#›</a:t>
            </a:fld>
            <a:endParaRPr lang="en-US"/>
          </a:p>
        </p:txBody>
      </p:sp>
    </p:spTree>
    <p:extLst>
      <p:ext uri="{BB962C8B-B14F-4D97-AF65-F5344CB8AC3E}">
        <p14:creationId xmlns:p14="http://schemas.microsoft.com/office/powerpoint/2010/main" val="7099578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1294EB-B2C7-468B-9D76-73026AD6DE27}"/>
              </a:ext>
            </a:extLst>
          </p:cNvPr>
          <p:cNvSpPr>
            <a:spLocks noGrp="1"/>
          </p:cNvSpPr>
          <p:nvPr>
            <p:ph type="dt" sz="half" idx="10"/>
          </p:nvPr>
        </p:nvSpPr>
        <p:spPr/>
        <p:txBody>
          <a:bodyPr/>
          <a:lstStyle/>
          <a:p>
            <a:fld id="{EBA90755-E8FA-4B9D-BFDA-979E5DAA4D44}" type="datetimeFigureOut">
              <a:rPr lang="en-US" smtClean="0"/>
              <a:t>3/4/2021</a:t>
            </a:fld>
            <a:endParaRPr lang="en-US"/>
          </a:p>
        </p:txBody>
      </p:sp>
      <p:sp>
        <p:nvSpPr>
          <p:cNvPr id="3" name="Footer Placeholder 2">
            <a:extLst>
              <a:ext uri="{FF2B5EF4-FFF2-40B4-BE49-F238E27FC236}">
                <a16:creationId xmlns:a16="http://schemas.microsoft.com/office/drawing/2014/main" id="{B57EC9F2-A59F-4DD6-99B6-63E68674E62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EC1D04C-FDD0-476B-A4A4-A73EF2997C67}"/>
              </a:ext>
            </a:extLst>
          </p:cNvPr>
          <p:cNvSpPr>
            <a:spLocks noGrp="1"/>
          </p:cNvSpPr>
          <p:nvPr>
            <p:ph type="sldNum" sz="quarter" idx="12"/>
          </p:nvPr>
        </p:nvSpPr>
        <p:spPr/>
        <p:txBody>
          <a:bodyPr/>
          <a:lstStyle/>
          <a:p>
            <a:fld id="{872B399C-1552-4C93-A406-FEC03760E93E}" type="slidenum">
              <a:rPr lang="en-US" smtClean="0"/>
              <a:t>‹#›</a:t>
            </a:fld>
            <a:endParaRPr lang="en-US"/>
          </a:p>
        </p:txBody>
      </p:sp>
    </p:spTree>
    <p:extLst>
      <p:ext uri="{BB962C8B-B14F-4D97-AF65-F5344CB8AC3E}">
        <p14:creationId xmlns:p14="http://schemas.microsoft.com/office/powerpoint/2010/main" val="28345130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30A6A0-28A0-4DC4-8573-3CD325FAF0D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0518875-EF34-4398-9D05-59DB4A08E87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BD24DE3-6C62-4E0C-928E-C8EC8D86D7E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D1298A4-32AB-4C6D-98A8-C4917D64EFF0}"/>
              </a:ext>
            </a:extLst>
          </p:cNvPr>
          <p:cNvSpPr>
            <a:spLocks noGrp="1"/>
          </p:cNvSpPr>
          <p:nvPr>
            <p:ph type="dt" sz="half" idx="10"/>
          </p:nvPr>
        </p:nvSpPr>
        <p:spPr/>
        <p:txBody>
          <a:bodyPr/>
          <a:lstStyle/>
          <a:p>
            <a:fld id="{EBA90755-E8FA-4B9D-BFDA-979E5DAA4D44}" type="datetimeFigureOut">
              <a:rPr lang="en-US" smtClean="0"/>
              <a:t>3/4/2021</a:t>
            </a:fld>
            <a:endParaRPr lang="en-US"/>
          </a:p>
        </p:txBody>
      </p:sp>
      <p:sp>
        <p:nvSpPr>
          <p:cNvPr id="6" name="Footer Placeholder 5">
            <a:extLst>
              <a:ext uri="{FF2B5EF4-FFF2-40B4-BE49-F238E27FC236}">
                <a16:creationId xmlns:a16="http://schemas.microsoft.com/office/drawing/2014/main" id="{7AE9AEAC-CD2C-45DC-AA25-A47BFC1DAF5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16673B7-4365-4735-90DD-60D25D8C269C}"/>
              </a:ext>
            </a:extLst>
          </p:cNvPr>
          <p:cNvSpPr>
            <a:spLocks noGrp="1"/>
          </p:cNvSpPr>
          <p:nvPr>
            <p:ph type="sldNum" sz="quarter" idx="12"/>
          </p:nvPr>
        </p:nvSpPr>
        <p:spPr/>
        <p:txBody>
          <a:bodyPr/>
          <a:lstStyle/>
          <a:p>
            <a:fld id="{872B399C-1552-4C93-A406-FEC03760E93E}" type="slidenum">
              <a:rPr lang="en-US" smtClean="0"/>
              <a:t>‹#›</a:t>
            </a:fld>
            <a:endParaRPr lang="en-US"/>
          </a:p>
        </p:txBody>
      </p:sp>
    </p:spTree>
    <p:extLst>
      <p:ext uri="{BB962C8B-B14F-4D97-AF65-F5344CB8AC3E}">
        <p14:creationId xmlns:p14="http://schemas.microsoft.com/office/powerpoint/2010/main" val="2744604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072914-E84E-478B-8D4B-B25815A6290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D7F542F-E941-4B15-B2DD-CD68E9F22FC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03C695B-0D67-4B62-AE47-155C3F34412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CBAE7DC-CF0D-4051-AA64-F270BC973001}"/>
              </a:ext>
            </a:extLst>
          </p:cNvPr>
          <p:cNvSpPr>
            <a:spLocks noGrp="1"/>
          </p:cNvSpPr>
          <p:nvPr>
            <p:ph type="dt" sz="half" idx="10"/>
          </p:nvPr>
        </p:nvSpPr>
        <p:spPr/>
        <p:txBody>
          <a:bodyPr/>
          <a:lstStyle/>
          <a:p>
            <a:fld id="{EBA90755-E8FA-4B9D-BFDA-979E5DAA4D44}" type="datetimeFigureOut">
              <a:rPr lang="en-US" smtClean="0"/>
              <a:t>3/4/2021</a:t>
            </a:fld>
            <a:endParaRPr lang="en-US"/>
          </a:p>
        </p:txBody>
      </p:sp>
      <p:sp>
        <p:nvSpPr>
          <p:cNvPr id="6" name="Footer Placeholder 5">
            <a:extLst>
              <a:ext uri="{FF2B5EF4-FFF2-40B4-BE49-F238E27FC236}">
                <a16:creationId xmlns:a16="http://schemas.microsoft.com/office/drawing/2014/main" id="{5CD2C6FE-81D4-4FA5-8DE0-60CDA0EC916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1105824-F9E1-4E53-A689-9ED30106DC05}"/>
              </a:ext>
            </a:extLst>
          </p:cNvPr>
          <p:cNvSpPr>
            <a:spLocks noGrp="1"/>
          </p:cNvSpPr>
          <p:nvPr>
            <p:ph type="sldNum" sz="quarter" idx="12"/>
          </p:nvPr>
        </p:nvSpPr>
        <p:spPr/>
        <p:txBody>
          <a:bodyPr/>
          <a:lstStyle/>
          <a:p>
            <a:fld id="{872B399C-1552-4C93-A406-FEC03760E93E}" type="slidenum">
              <a:rPr lang="en-US" smtClean="0"/>
              <a:t>‹#›</a:t>
            </a:fld>
            <a:endParaRPr lang="en-US"/>
          </a:p>
        </p:txBody>
      </p:sp>
    </p:spTree>
    <p:extLst>
      <p:ext uri="{BB962C8B-B14F-4D97-AF65-F5344CB8AC3E}">
        <p14:creationId xmlns:p14="http://schemas.microsoft.com/office/powerpoint/2010/main" val="27714109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231C8D-55ED-4265-AFCE-B8060B0D47B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0CB33CD-E2B0-4F51-8745-22E0892E012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EC6310F-2DCC-4F6C-9B21-ACDDF098413E}"/>
              </a:ext>
            </a:extLst>
          </p:cNvPr>
          <p:cNvSpPr>
            <a:spLocks noGrp="1"/>
          </p:cNvSpPr>
          <p:nvPr>
            <p:ph type="dt" sz="half" idx="10"/>
          </p:nvPr>
        </p:nvSpPr>
        <p:spPr/>
        <p:txBody>
          <a:bodyPr/>
          <a:lstStyle/>
          <a:p>
            <a:fld id="{EBA90755-E8FA-4B9D-BFDA-979E5DAA4D44}" type="datetimeFigureOut">
              <a:rPr lang="en-US" smtClean="0"/>
              <a:t>3/4/2021</a:t>
            </a:fld>
            <a:endParaRPr lang="en-US"/>
          </a:p>
        </p:txBody>
      </p:sp>
      <p:sp>
        <p:nvSpPr>
          <p:cNvPr id="5" name="Footer Placeholder 4">
            <a:extLst>
              <a:ext uri="{FF2B5EF4-FFF2-40B4-BE49-F238E27FC236}">
                <a16:creationId xmlns:a16="http://schemas.microsoft.com/office/drawing/2014/main" id="{A8467DFA-790C-46E9-9414-D4E315664AA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4863854-9909-4FBA-B2C6-9D9331EBD30F}"/>
              </a:ext>
            </a:extLst>
          </p:cNvPr>
          <p:cNvSpPr>
            <a:spLocks noGrp="1"/>
          </p:cNvSpPr>
          <p:nvPr>
            <p:ph type="sldNum" sz="quarter" idx="12"/>
          </p:nvPr>
        </p:nvSpPr>
        <p:spPr/>
        <p:txBody>
          <a:bodyPr/>
          <a:lstStyle/>
          <a:p>
            <a:fld id="{872B399C-1552-4C93-A406-FEC03760E93E}" type="slidenum">
              <a:rPr lang="en-US" smtClean="0"/>
              <a:t>‹#›</a:t>
            </a:fld>
            <a:endParaRPr lang="en-US"/>
          </a:p>
        </p:txBody>
      </p:sp>
    </p:spTree>
    <p:extLst>
      <p:ext uri="{BB962C8B-B14F-4D97-AF65-F5344CB8AC3E}">
        <p14:creationId xmlns:p14="http://schemas.microsoft.com/office/powerpoint/2010/main" val="36039844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4DBF830-2958-4BC2-9618-A6D2DD1BBD6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B2F5459-B58F-4CE5-AC49-AB5FCECF3C9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EAFC6FE-A24B-4909-A681-0E714A0B0547}"/>
              </a:ext>
            </a:extLst>
          </p:cNvPr>
          <p:cNvSpPr>
            <a:spLocks noGrp="1"/>
          </p:cNvSpPr>
          <p:nvPr>
            <p:ph type="dt" sz="half" idx="10"/>
          </p:nvPr>
        </p:nvSpPr>
        <p:spPr/>
        <p:txBody>
          <a:bodyPr/>
          <a:lstStyle/>
          <a:p>
            <a:fld id="{EBA90755-E8FA-4B9D-BFDA-979E5DAA4D44}" type="datetimeFigureOut">
              <a:rPr lang="en-US" smtClean="0"/>
              <a:t>3/4/2021</a:t>
            </a:fld>
            <a:endParaRPr lang="en-US"/>
          </a:p>
        </p:txBody>
      </p:sp>
      <p:sp>
        <p:nvSpPr>
          <p:cNvPr id="5" name="Footer Placeholder 4">
            <a:extLst>
              <a:ext uri="{FF2B5EF4-FFF2-40B4-BE49-F238E27FC236}">
                <a16:creationId xmlns:a16="http://schemas.microsoft.com/office/drawing/2014/main" id="{53B28B81-FE3C-4647-A668-CC7C72AF162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894DFC0-7B64-4DF4-B07A-7B2D68607B9E}"/>
              </a:ext>
            </a:extLst>
          </p:cNvPr>
          <p:cNvSpPr>
            <a:spLocks noGrp="1"/>
          </p:cNvSpPr>
          <p:nvPr>
            <p:ph type="sldNum" sz="quarter" idx="12"/>
          </p:nvPr>
        </p:nvSpPr>
        <p:spPr/>
        <p:txBody>
          <a:bodyPr/>
          <a:lstStyle/>
          <a:p>
            <a:fld id="{872B399C-1552-4C93-A406-FEC03760E93E}" type="slidenum">
              <a:rPr lang="en-US" smtClean="0"/>
              <a:t>‹#›</a:t>
            </a:fld>
            <a:endParaRPr lang="en-US"/>
          </a:p>
        </p:txBody>
      </p:sp>
    </p:spTree>
    <p:extLst>
      <p:ext uri="{BB962C8B-B14F-4D97-AF65-F5344CB8AC3E}">
        <p14:creationId xmlns:p14="http://schemas.microsoft.com/office/powerpoint/2010/main" val="1858140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79C3F4C-7B6F-4A18-B397-F81729232EE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4E5D8EA-0A55-44E7-9037-BD9CB48E786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C77301F-D93B-413D-A96E-E412E7AFA6D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BA90755-E8FA-4B9D-BFDA-979E5DAA4D44}" type="datetimeFigureOut">
              <a:rPr lang="en-US" smtClean="0"/>
              <a:t>3/4/2021</a:t>
            </a:fld>
            <a:endParaRPr lang="en-US"/>
          </a:p>
        </p:txBody>
      </p:sp>
      <p:sp>
        <p:nvSpPr>
          <p:cNvPr id="5" name="Footer Placeholder 4">
            <a:extLst>
              <a:ext uri="{FF2B5EF4-FFF2-40B4-BE49-F238E27FC236}">
                <a16:creationId xmlns:a16="http://schemas.microsoft.com/office/drawing/2014/main" id="{97BFC887-9D87-4A49-A7A2-2FCDD02D438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2D556F0-83F8-4C01-9AA8-30CDF54FD8D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2B399C-1552-4C93-A406-FEC03760E93E}" type="slidenum">
              <a:rPr lang="en-US" smtClean="0"/>
              <a:t>‹#›</a:t>
            </a:fld>
            <a:endParaRPr lang="en-US"/>
          </a:p>
        </p:txBody>
      </p:sp>
    </p:spTree>
    <p:extLst>
      <p:ext uri="{BB962C8B-B14F-4D97-AF65-F5344CB8AC3E}">
        <p14:creationId xmlns:p14="http://schemas.microsoft.com/office/powerpoint/2010/main" val="42495670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hyperlink" Target="mailto:jacki.craig@ucdenver.ed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tree, snow, outdoor, wood&#10;&#10;Description automatically generated">
            <a:extLst>
              <a:ext uri="{FF2B5EF4-FFF2-40B4-BE49-F238E27FC236}">
                <a16:creationId xmlns:a16="http://schemas.microsoft.com/office/drawing/2014/main" id="{CBA0FC89-79E8-4B9E-B480-3BDC06D04699}"/>
              </a:ext>
            </a:extLst>
          </p:cNvPr>
          <p:cNvPicPr>
            <a:picLocks noChangeAspect="1"/>
          </p:cNvPicPr>
          <p:nvPr/>
        </p:nvPicPr>
        <p:blipFill rotWithShape="1">
          <a:blip r:embed="rId2">
            <a:extLst>
              <a:ext uri="{28A0092B-C50C-407E-A947-70E740481C1C}">
                <a14:useLocalDpi xmlns:a14="http://schemas.microsoft.com/office/drawing/2010/main" val="0"/>
              </a:ext>
            </a:extLst>
          </a:blip>
          <a:srcRect l="34072" r="15928"/>
          <a:stretch/>
        </p:blipFill>
        <p:spPr>
          <a:xfrm>
            <a:off x="6094496" y="10"/>
            <a:ext cx="6095980" cy="6857990"/>
          </a:xfrm>
          <a:prstGeom prst="rect">
            <a:avLst/>
          </a:prstGeom>
        </p:spPr>
      </p:pic>
      <p:pic>
        <p:nvPicPr>
          <p:cNvPr id="5" name="Picture 4" descr="A grassy area with trees in the background&#10;&#10;Description automatically generated with medium confidence">
            <a:extLst>
              <a:ext uri="{FF2B5EF4-FFF2-40B4-BE49-F238E27FC236}">
                <a16:creationId xmlns:a16="http://schemas.microsoft.com/office/drawing/2014/main" id="{EDCEA144-DA1E-4605-B974-B9BBB611B352}"/>
              </a:ext>
            </a:extLst>
          </p:cNvPr>
          <p:cNvPicPr>
            <a:picLocks noChangeAspect="1"/>
          </p:cNvPicPr>
          <p:nvPr/>
        </p:nvPicPr>
        <p:blipFill rotWithShape="1">
          <a:blip r:embed="rId3">
            <a:extLst>
              <a:ext uri="{28A0092B-C50C-407E-A947-70E740481C1C}">
                <a14:useLocalDpi xmlns:a14="http://schemas.microsoft.com/office/drawing/2010/main" val="0"/>
              </a:ext>
            </a:extLst>
          </a:blip>
          <a:srcRect l="26107" r="23893"/>
          <a:stretch/>
        </p:blipFill>
        <p:spPr>
          <a:xfrm>
            <a:off x="0" y="-43543"/>
            <a:ext cx="6096000" cy="6930561"/>
          </a:xfrm>
          <a:prstGeom prst="rect">
            <a:avLst/>
          </a:prstGeom>
        </p:spPr>
      </p:pic>
      <p:sp>
        <p:nvSpPr>
          <p:cNvPr id="9" name="Rectangle: Rounded Corners 8">
            <a:extLst>
              <a:ext uri="{FF2B5EF4-FFF2-40B4-BE49-F238E27FC236}">
                <a16:creationId xmlns:a16="http://schemas.microsoft.com/office/drawing/2014/main" id="{3C81D46D-0E4F-4035-BDBF-700922F625C6}"/>
              </a:ext>
            </a:extLst>
          </p:cNvPr>
          <p:cNvSpPr/>
          <p:nvPr/>
        </p:nvSpPr>
        <p:spPr>
          <a:xfrm>
            <a:off x="112796" y="127002"/>
            <a:ext cx="11963400" cy="1315718"/>
          </a:xfrm>
          <a:prstGeom prst="roundRect">
            <a:avLst>
              <a:gd name="adj" fmla="val 9239"/>
            </a:avLst>
          </a:prstGeom>
          <a:solidFill>
            <a:schemeClr val="bg1">
              <a:lumMod val="6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algn="ctr">
              <a:lnSpc>
                <a:spcPct val="150000"/>
              </a:lnSpc>
              <a:spcAft>
                <a:spcPts val="0"/>
              </a:spcAft>
            </a:pPr>
            <a:r>
              <a:rPr lang="en-US" sz="2400" b="1" cap="all" dirty="0">
                <a:effectLst/>
                <a:latin typeface="Times New Roman" panose="02020603050405020304" pitchFamily="18" charset="0"/>
                <a:ea typeface="Times New Roman" panose="02020603050405020304" pitchFamily="18" charset="0"/>
                <a:cs typeface="Times New Roman" panose="02020603050405020304" pitchFamily="18" charset="0"/>
              </a:rPr>
              <a:t>In Light of Ecology: Eco-Evolutionary Strategies for Persistence in Seasonal Environments</a:t>
            </a:r>
            <a:endPar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10" name="Rectangle: Rounded Corners 9">
            <a:extLst>
              <a:ext uri="{FF2B5EF4-FFF2-40B4-BE49-F238E27FC236}">
                <a16:creationId xmlns:a16="http://schemas.microsoft.com/office/drawing/2014/main" id="{6744B925-81B7-4CF4-AB8C-066C259579D2}"/>
              </a:ext>
            </a:extLst>
          </p:cNvPr>
          <p:cNvSpPr/>
          <p:nvPr/>
        </p:nvSpPr>
        <p:spPr>
          <a:xfrm>
            <a:off x="112796" y="2368425"/>
            <a:ext cx="5831841" cy="3002723"/>
          </a:xfrm>
          <a:prstGeom prst="roundRect">
            <a:avLst>
              <a:gd name="adj" fmla="val 9239"/>
            </a:avLst>
          </a:prstGeom>
          <a:solidFill>
            <a:schemeClr val="bg1">
              <a:lumMod val="6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t>The annual cycle of seasons is one of the most important sources of environmental variation that organisms face. In response, species have evolved a wide array of adaptive mechanisms to accommodate these cyclical fluctuations. Yet, our understanding of why particular responses comprise evolutionarily fit solutions to the “problem” of seasonality remains limited for most species. Herein I present and apply a conceptual framework for addressing questions about ultimate eco-evolutionary drivers of organismal responses to seasonality such as seasonal migration and variance in life history strategies. </a:t>
            </a:r>
          </a:p>
        </p:txBody>
      </p:sp>
      <p:sp>
        <p:nvSpPr>
          <p:cNvPr id="11" name="Rectangle: Rounded Corners 10">
            <a:extLst>
              <a:ext uri="{FF2B5EF4-FFF2-40B4-BE49-F238E27FC236}">
                <a16:creationId xmlns:a16="http://schemas.microsoft.com/office/drawing/2014/main" id="{DE0E0730-A6DD-42E0-9E82-34E3C36814DB}"/>
              </a:ext>
            </a:extLst>
          </p:cNvPr>
          <p:cNvSpPr/>
          <p:nvPr/>
        </p:nvSpPr>
        <p:spPr>
          <a:xfrm>
            <a:off x="7200138" y="2955386"/>
            <a:ext cx="3886199" cy="1828800"/>
          </a:xfrm>
          <a:prstGeom prst="roundRect">
            <a:avLst>
              <a:gd name="adj" fmla="val 9239"/>
            </a:avLst>
          </a:prstGeom>
          <a:solidFill>
            <a:schemeClr val="bg1">
              <a:lumMod val="6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r>
              <a:rPr lang="en-US" sz="1600" b="1" dirty="0">
                <a:latin typeface="Times New Roman" panose="02020603050405020304" pitchFamily="18" charset="0"/>
                <a:ea typeface="Times New Roman" panose="02020603050405020304" pitchFamily="18" charset="0"/>
                <a:cs typeface="Times New Roman" panose="02020603050405020304" pitchFamily="18" charset="0"/>
              </a:rPr>
              <a:t>Scott Yanco</a:t>
            </a:r>
          </a:p>
          <a:p>
            <a:pPr marL="0" marR="0" algn="ctr">
              <a:spcBef>
                <a:spcPts val="600"/>
              </a:spcBef>
              <a:spcAft>
                <a:spcPts val="0"/>
              </a:spcAft>
            </a:pPr>
            <a:r>
              <a:rPr lang="en-US" sz="1600" b="1" dirty="0">
                <a:latin typeface="Times New Roman" panose="02020603050405020304" pitchFamily="18" charset="0"/>
                <a:ea typeface="Times New Roman" panose="02020603050405020304" pitchFamily="18" charset="0"/>
                <a:cs typeface="Times New Roman" panose="02020603050405020304" pitchFamily="18" charset="0"/>
              </a:rPr>
              <a:t>Dissertation Defense</a:t>
            </a:r>
            <a:endParaRPr lang="en-US" sz="1600" b="1"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gn="ctr">
              <a:spcBef>
                <a:spcPts val="600"/>
              </a:spcBef>
              <a:spcAft>
                <a:spcPts val="0"/>
              </a:spcAft>
            </a:pPr>
            <a:r>
              <a:rPr lang="en-US" sz="1600" b="1" dirty="0">
                <a:effectLst/>
                <a:latin typeface="Times New Roman" panose="02020603050405020304" pitchFamily="18" charset="0"/>
                <a:ea typeface="Times New Roman" panose="02020603050405020304" pitchFamily="18" charset="0"/>
                <a:cs typeface="Times New Roman" panose="02020603050405020304" pitchFamily="18" charset="0"/>
              </a:rPr>
              <a:t>2:00 p.m. March 9, 2017</a:t>
            </a:r>
          </a:p>
          <a:p>
            <a:pPr algn="ctr">
              <a:spcBef>
                <a:spcPts val="600"/>
              </a:spcBef>
            </a:pPr>
            <a:r>
              <a:rPr lang="en-US" sz="1600" b="1" dirty="0">
                <a:latin typeface="Times New Roman" panose="02020603050405020304" pitchFamily="18" charset="0"/>
                <a:ea typeface="Times New Roman" panose="02020603050405020304" pitchFamily="18" charset="0"/>
                <a:cs typeface="Times New Roman" panose="02020603050405020304" pitchFamily="18" charset="0"/>
              </a:rPr>
              <a:t>Please email </a:t>
            </a:r>
            <a:r>
              <a:rPr lang="en-US" sz="1600" b="1" dirty="0">
                <a:latin typeface="Times New Roman" panose="02020603050405020304" pitchFamily="18" charset="0"/>
                <a:ea typeface="Times New Roman" panose="02020603050405020304" pitchFamily="18" charset="0"/>
                <a:cs typeface="Times New Roman" panose="02020603050405020304" pitchFamily="18" charset="0"/>
                <a:hlinkClick r:id="rId4"/>
              </a:rPr>
              <a:t>jacki.craig@ucdenver.edu</a:t>
            </a:r>
            <a:r>
              <a:rPr lang="en-US" sz="1600" b="1" dirty="0">
                <a:latin typeface="Times New Roman" panose="02020603050405020304" pitchFamily="18" charset="0"/>
                <a:ea typeface="Times New Roman" panose="02020603050405020304" pitchFamily="18" charset="0"/>
                <a:cs typeface="Times New Roman" panose="02020603050405020304" pitchFamily="18" charset="0"/>
              </a:rPr>
              <a:t> for Zoom </a:t>
            </a:r>
            <a:r>
              <a:rPr lang="en-US" sz="1600" b="1">
                <a:latin typeface="Times New Roman" panose="02020603050405020304" pitchFamily="18" charset="0"/>
                <a:ea typeface="Times New Roman" panose="02020603050405020304" pitchFamily="18" charset="0"/>
                <a:cs typeface="Times New Roman" panose="02020603050405020304" pitchFamily="18" charset="0"/>
              </a:rPr>
              <a:t>Link information</a:t>
            </a:r>
            <a:endParaRPr lang="en-US" sz="1600" b="1"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280759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TotalTime>
  <Words>131</Words>
  <Application>Microsoft Office PowerPoint</Application>
  <PresentationFormat>Widescreen</PresentationFormat>
  <Paragraphs>6</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Times New Roman</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Scott Yanco</dc:creator>
  <cp:lastModifiedBy>Craig, Jacki</cp:lastModifiedBy>
  <cp:revision>4</cp:revision>
  <dcterms:created xsi:type="dcterms:W3CDTF">2021-02-26T22:12:53Z</dcterms:created>
  <dcterms:modified xsi:type="dcterms:W3CDTF">2021-03-04T14:43:28Z</dcterms:modified>
</cp:coreProperties>
</file>