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7" r:id="rId2"/>
    <p:sldId id="258" r:id="rId3"/>
    <p:sldId id="259" r:id="rId4"/>
    <p:sldId id="269" r:id="rId5"/>
    <p:sldId id="262" r:id="rId6"/>
    <p:sldId id="266" r:id="rId7"/>
    <p:sldId id="261" r:id="rId8"/>
    <p:sldId id="384" r:id="rId9"/>
    <p:sldId id="265" r:id="rId10"/>
    <p:sldId id="383" r:id="rId11"/>
    <p:sldId id="385" r:id="rId12"/>
    <p:sldId id="386" r:id="rId13"/>
    <p:sldId id="268" r:id="rId14"/>
    <p:sldId id="263" r:id="rId15"/>
    <p:sldId id="267" r:id="rId16"/>
    <p:sldId id="388" r:id="rId17"/>
    <p:sldId id="389" r:id="rId18"/>
    <p:sldId id="390" r:id="rId19"/>
    <p:sldId id="391" r:id="rId20"/>
    <p:sldId id="392" r:id="rId21"/>
    <p:sldId id="393" r:id="rId22"/>
    <p:sldId id="394" r:id="rId23"/>
    <p:sldId id="395" r:id="rId24"/>
    <p:sldId id="276" r:id="rId25"/>
    <p:sldId id="396" r:id="rId26"/>
    <p:sldId id="398" r:id="rId27"/>
    <p:sldId id="399" r:id="rId28"/>
    <p:sldId id="323" r:id="rId29"/>
    <p:sldId id="291" r:id="rId30"/>
    <p:sldId id="292" r:id="rId31"/>
    <p:sldId id="304" r:id="rId32"/>
    <p:sldId id="318" r:id="rId33"/>
    <p:sldId id="319" r:id="rId34"/>
    <p:sldId id="320" r:id="rId35"/>
    <p:sldId id="321" r:id="rId36"/>
    <p:sldId id="322" r:id="rId37"/>
    <p:sldId id="382" r:id="rId38"/>
    <p:sldId id="354" r:id="rId39"/>
    <p:sldId id="400" r:id="rId40"/>
    <p:sldId id="355" r:id="rId41"/>
    <p:sldId id="356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79" autoAdjust="0"/>
  </p:normalViewPr>
  <p:slideViewPr>
    <p:cSldViewPr>
      <p:cViewPr>
        <p:scale>
          <a:sx n="61" d="100"/>
          <a:sy n="61" d="100"/>
        </p:scale>
        <p:origin x="136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308E86-05E9-47AE-A2C8-C442035A921D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2E2094-7455-41E6-AAC0-56305C9FD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1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7200" dirty="0" err="1" smtClean="0"/>
              <a:t>Habari</a:t>
            </a:r>
            <a:r>
              <a:rPr lang="en-US" sz="7200" dirty="0" smtClean="0"/>
              <a:t> Tanzani</a:t>
            </a:r>
            <a:r>
              <a:rPr lang="en-US" sz="7200" baseline="0" dirty="0" smtClean="0"/>
              <a:t>a </a:t>
            </a:r>
          </a:p>
          <a:p>
            <a:r>
              <a:rPr lang="en-US" sz="7200" baseline="0" dirty="0" err="1" smtClean="0"/>
              <a:t>Habari</a:t>
            </a:r>
            <a:r>
              <a:rPr lang="en-US" sz="7200" dirty="0" smtClean="0"/>
              <a:t> Dar </a:t>
            </a:r>
            <a:r>
              <a:rPr lang="en-US" sz="7200" dirty="0" err="1" smtClean="0"/>
              <a:t>es</a:t>
            </a:r>
            <a:r>
              <a:rPr lang="en-US" sz="7200" dirty="0" smtClean="0"/>
              <a:t> Salaam </a:t>
            </a:r>
          </a:p>
          <a:p>
            <a:r>
              <a:rPr lang="en-US" sz="7200" dirty="0" err="1" smtClean="0"/>
              <a:t>Habari</a:t>
            </a:r>
            <a:r>
              <a:rPr lang="en-US" sz="7200" dirty="0" smtClean="0"/>
              <a:t> </a:t>
            </a:r>
            <a:r>
              <a:rPr lang="en-US" sz="7200" b="1" baseline="0" dirty="0" err="1" smtClean="0"/>
              <a:t>Kisutu</a:t>
            </a:r>
            <a:r>
              <a:rPr lang="en-US" sz="7200" b="1" baseline="0" dirty="0" smtClean="0"/>
              <a:t> Secondary School </a:t>
            </a:r>
          </a:p>
          <a:p>
            <a:r>
              <a:rPr lang="en-US" sz="7200" b="1" baseline="0" dirty="0" err="1" smtClean="0"/>
              <a:t>Tambaza</a:t>
            </a:r>
            <a:r>
              <a:rPr lang="en-US" sz="7200" b="1" baseline="0" dirty="0" smtClean="0"/>
              <a:t> High School </a:t>
            </a:r>
            <a:endParaRPr lang="en-US" sz="7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E2094-7455-41E6-AAC0-56305C9FD1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375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E2094-7455-41E6-AAC0-56305C9FD1F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41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E2094-7455-41E6-AAC0-56305C9FD1F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41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E2094-7455-41E6-AAC0-56305C9FD1F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417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E2094-7455-41E6-AAC0-56305C9FD1F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417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E2094-7455-41E6-AAC0-56305C9FD1F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554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E2094-7455-41E6-AAC0-56305C9FD1F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417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E2094-7455-41E6-AAC0-56305C9FD1F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2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7200" b="1" dirty="0" err="1" smtClean="0"/>
              <a:t>Jina</a:t>
            </a:r>
            <a:r>
              <a:rPr lang="en-US" sz="7200" b="1" dirty="0" smtClean="0"/>
              <a:t> </a:t>
            </a:r>
            <a:r>
              <a:rPr lang="en-US" sz="7200" b="1" dirty="0" err="1" smtClean="0"/>
              <a:t>langu</a:t>
            </a:r>
            <a:r>
              <a:rPr lang="en-US" sz="7200" b="1" dirty="0" smtClean="0"/>
              <a:t> </a:t>
            </a:r>
            <a:r>
              <a:rPr lang="en-US" sz="7200" b="1" dirty="0" err="1" smtClean="0"/>
              <a:t>ni</a:t>
            </a:r>
            <a:r>
              <a:rPr lang="en-US" sz="7200" b="1" dirty="0" smtClean="0"/>
              <a:t> ______________</a:t>
            </a:r>
            <a:endParaRPr lang="en-US" sz="7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E2094-7455-41E6-AAC0-56305C9FD1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93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E2094-7455-41E6-AAC0-56305C9FD1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98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E2094-7455-41E6-AAC0-56305C9FD1F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93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E2094-7455-41E6-AAC0-56305C9FD1F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41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E2094-7455-41E6-AAC0-56305C9FD1F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41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E2094-7455-41E6-AAC0-56305C9FD1F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41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E2094-7455-41E6-AAC0-56305C9FD1F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41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E2094-7455-41E6-AAC0-56305C9FD1F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41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2E0D1-25D0-4B07-AD2D-86F46F6D1CF6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4705D-F436-4133-A7CC-A0A9A7229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506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2E0D1-25D0-4B07-AD2D-86F46F6D1CF6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4705D-F436-4133-A7CC-A0A9A7229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73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2E0D1-25D0-4B07-AD2D-86F46F6D1CF6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4705D-F436-4133-A7CC-A0A9A7229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10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2E0D1-25D0-4B07-AD2D-86F46F6D1CF6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4705D-F436-4133-A7CC-A0A9A7229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136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2E0D1-25D0-4B07-AD2D-86F46F6D1CF6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4705D-F436-4133-A7CC-A0A9A7229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319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2E0D1-25D0-4B07-AD2D-86F46F6D1CF6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4705D-F436-4133-A7CC-A0A9A7229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8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2E0D1-25D0-4B07-AD2D-86F46F6D1CF6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4705D-F436-4133-A7CC-A0A9A7229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75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2E0D1-25D0-4B07-AD2D-86F46F6D1CF6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4705D-F436-4133-A7CC-A0A9A7229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16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2E0D1-25D0-4B07-AD2D-86F46F6D1CF6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4705D-F436-4133-A7CC-A0A9A7229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602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2E0D1-25D0-4B07-AD2D-86F46F6D1CF6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4705D-F436-4133-A7CC-A0A9A7229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950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2E0D1-25D0-4B07-AD2D-86F46F6D1CF6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4705D-F436-4133-A7CC-A0A9A7229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02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2E0D1-25D0-4B07-AD2D-86F46F6D1CF6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4705D-F436-4133-A7CC-A0A9A7229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23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228600" y="304801"/>
            <a:ext cx="9067800" cy="121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00" b="1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400" b="1" dirty="0"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00" b="1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400" b="1" dirty="0"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00" b="1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00" b="1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400" b="1" dirty="0" smtClean="0">
                <a:latin typeface="Calibri" pitchFamily="34" charset="0"/>
                <a:cs typeface="Arial" pitchFamily="34" charset="0"/>
              </a:rPr>
              <a:t>Science Fair: </a:t>
            </a:r>
            <a:r>
              <a:rPr kumimoji="0" lang="en-US" altLang="en-US" sz="44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Arial" pitchFamily="34" charset="0"/>
              </a:rPr>
              <a:t>Our</a:t>
            </a:r>
            <a:r>
              <a:rPr kumimoji="0" lang="en-US" altLang="en-US" sz="4400" b="1" i="0" u="none" strike="noStrike" cap="none" normalizeH="0" dirty="0" smtClean="0">
                <a:ln>
                  <a:noFill/>
                </a:ln>
                <a:effectLst/>
                <a:latin typeface="Calibri" pitchFamily="34" charset="0"/>
                <a:cs typeface="Arial" pitchFamily="34" charset="0"/>
              </a:rPr>
              <a:t> Experience</a:t>
            </a:r>
            <a:endParaRPr kumimoji="0" lang="en-US" altLang="en-US" sz="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4876800" y="5562600"/>
            <a:ext cx="3710796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b="1" dirty="0" smtClean="0">
                <a:latin typeface="Calibri" pitchFamily="34" charset="0"/>
                <a:cs typeface="Arial" pitchFamily="34" charset="0"/>
              </a:rPr>
              <a:t>Edwin Bodoni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b="1" dirty="0" smtClean="0">
                <a:latin typeface="Calibri" pitchFamily="34" charset="0"/>
                <a:cs typeface="Arial" pitchFamily="34" charset="0"/>
              </a:rPr>
              <a:t>Evelyn Bodoni </a:t>
            </a:r>
            <a:endParaRPr kumimoji="0" lang="en-US" altLang="en-US" sz="2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981200"/>
            <a:ext cx="5780826" cy="419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1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4572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You’re Fired!!!!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728787" y="1251912"/>
            <a:ext cx="5686425" cy="559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00" y="2286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finished the project!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7778" r="9167" b="8889"/>
          <a:stretch/>
        </p:blipFill>
        <p:spPr>
          <a:xfrm>
            <a:off x="838200" y="1066800"/>
            <a:ext cx="75438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8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6720" y="1828800"/>
            <a:ext cx="80521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Its important to find the right MENTOR  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78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281" t="8546"/>
          <a:stretch/>
        </p:blipFill>
        <p:spPr>
          <a:xfrm>
            <a:off x="325367" y="990600"/>
            <a:ext cx="8493266" cy="56711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2286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DMRSEF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2015 (7</a:t>
            </a:r>
            <a:r>
              <a:rPr lang="en-US" sz="36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Grade)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71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905000"/>
            <a:ext cx="32004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Whatever</a:t>
            </a:r>
          </a:p>
          <a:p>
            <a:pPr algn="ctr"/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</a:p>
          <a:p>
            <a:pPr algn="ctr"/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Takes 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rc_mi" descr="http://img4.wikia.nocookie.net/__cb20120521211608/p__/protagonist/images/c/c6/Pinocchio_KH3D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2"/>
          <a:stretch/>
        </p:blipFill>
        <p:spPr bwMode="auto">
          <a:xfrm>
            <a:off x="3733801" y="381000"/>
            <a:ext cx="5334000" cy="621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800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199" y="3810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I’m a Finalist!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490" y="951131"/>
            <a:ext cx="5553018" cy="583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1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199" y="3810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Broadcom Masters - Nationals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76200" y="1295400"/>
            <a:ext cx="90170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4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199" y="3810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Rising Star Award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3306" r="10833"/>
          <a:stretch/>
        </p:blipFill>
        <p:spPr>
          <a:xfrm>
            <a:off x="1201809" y="1295400"/>
            <a:ext cx="6740380" cy="525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2895" y="5338297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Phoenix, Arizona 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" b="12667"/>
          <a:stretch/>
        </p:blipFill>
        <p:spPr>
          <a:xfrm>
            <a:off x="533400" y="1285875"/>
            <a:ext cx="8039100" cy="3743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8150" y="330447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Broadcom Masters - International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95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524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High Schoo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990600"/>
            <a:ext cx="8305800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7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iningRm\Box Sync\Edwin\Edwin Bodoni 2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316992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0550" y="380998"/>
            <a:ext cx="807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Who Are We?  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5769114"/>
            <a:ext cx="316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Edwin Bodoni</a:t>
            </a: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0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Grade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83480" y="5769114"/>
            <a:ext cx="316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Evelyn Bodoni </a:t>
            </a: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20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Grade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480" y="1592317"/>
            <a:ext cx="316992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8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199" y="3810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36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Grade 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9" y="1143000"/>
            <a:ext cx="70866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7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199" y="3810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Bruxism: A Novel Diagnostic Approach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:\Users\EIB\Box Sync\Edwin\7A3A440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4" t="4054" r="17544" b="5405"/>
          <a:stretch/>
        </p:blipFill>
        <p:spPr bwMode="auto">
          <a:xfrm>
            <a:off x="1409699" y="1295400"/>
            <a:ext cx="6324600" cy="518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372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199" y="191869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6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Grade 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/>
          <a:stretch/>
        </p:blipFill>
        <p:spPr>
          <a:xfrm>
            <a:off x="2000249" y="1027331"/>
            <a:ext cx="51435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4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219200"/>
            <a:ext cx="8229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Novel Strategies for Detecting and Treating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Podocyte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Injury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Diabetic Nephropathy 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7800" y="5562600"/>
            <a:ext cx="388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Evelyn Bodoni</a:t>
            </a: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Nicole Hankovszky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91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57200"/>
            <a:ext cx="5219452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8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4000"/>
            <a:ext cx="8001000" cy="4286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300" y="170848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Intel International Science and Engineering Fair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300" y="5963073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Pittsburg, Pennsylvania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62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5300" y="170848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Denver Metro Delegation to Intel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ISEF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" r="7500"/>
          <a:stretch/>
        </p:blipFill>
        <p:spPr>
          <a:xfrm>
            <a:off x="1143000" y="1219200"/>
            <a:ext cx="69342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5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600200"/>
            <a:ext cx="8229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Why Do Science Fair?</a:t>
            </a:r>
            <a:endParaRPr lang="en-US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28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048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Try Something New </a:t>
            </a:r>
          </a:p>
        </p:txBody>
      </p:sp>
      <p:pic>
        <p:nvPicPr>
          <p:cNvPr id="5" name="Picture 4" descr="Related imag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066800"/>
            <a:ext cx="8305800" cy="541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347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048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Develop Creativity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Image result for images of thinking outside of the box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7" r="15769"/>
          <a:stretch/>
        </p:blipFill>
        <p:spPr bwMode="auto">
          <a:xfrm>
            <a:off x="4724400" y="1524000"/>
            <a:ext cx="3276600" cy="434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mage result for images of thinking outside of the box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7444" l="10000" r="90000">
                        <a14:foregroundMark x1="39286" y1="93450" x2="39286" y2="93450"/>
                        <a14:foregroundMark x1="43857" y1="97444" x2="43857" y2="97444"/>
                        <a14:backgroundMark x1="61429" y1="57188" x2="61429" y2="57188"/>
                        <a14:backgroundMark x1="21000" y1="99521" x2="21000" y2="99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70" t="19572" r="26126" b="768"/>
          <a:stretch/>
        </p:blipFill>
        <p:spPr bwMode="auto">
          <a:xfrm>
            <a:off x="990600" y="1524000"/>
            <a:ext cx="3048000" cy="4308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946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810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Cherry Creek High School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Image result for cherry creek high school image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143000"/>
            <a:ext cx="7543800" cy="533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063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048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Science Fair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Means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Teamwork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Related imag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077200" cy="47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411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048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Gain Presentation Skills 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Image result for images of microphon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1638300"/>
            <a:ext cx="4343400" cy="411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049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048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Networking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Skills </a:t>
            </a:r>
          </a:p>
        </p:txBody>
      </p:sp>
      <p:pic>
        <p:nvPicPr>
          <p:cNvPr id="5" name="Picture 4" descr="Image result for images of networki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794" y="3124200"/>
            <a:ext cx="6348412" cy="35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mage result for images of networki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71880"/>
            <a:ext cx="5943600" cy="18618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624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048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Competition Experience </a:t>
            </a:r>
          </a:p>
        </p:txBody>
      </p:sp>
      <p:pic>
        <p:nvPicPr>
          <p:cNvPr id="5" name="Picture 4" descr="Image result for images of pile of money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143000"/>
            <a:ext cx="7696200" cy="518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624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048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Earn Awards and Recognition </a:t>
            </a:r>
          </a:p>
        </p:txBody>
      </p:sp>
      <p:pic>
        <p:nvPicPr>
          <p:cNvPr id="5" name="Picture 4" descr="Image result for images of award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8534400" cy="47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624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048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Travel the World </a:t>
            </a:r>
          </a:p>
        </p:txBody>
      </p:sp>
      <p:pic>
        <p:nvPicPr>
          <p:cNvPr id="5" name="Picture 4" descr="Image result for images of airplane around the worl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7467600" cy="47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624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048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Friendship and Fun  </a:t>
            </a:r>
          </a:p>
        </p:txBody>
      </p:sp>
      <p:pic>
        <p:nvPicPr>
          <p:cNvPr id="5" name="Picture 4" descr="Related imag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8382000" cy="5257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624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048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Most Importantly: Gain Confidence </a:t>
            </a:r>
          </a:p>
        </p:txBody>
      </p:sp>
      <p:pic>
        <p:nvPicPr>
          <p:cNvPr id="5" name="Picture 4" descr="Image may contain: ca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382000" cy="518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441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ody_hardwork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828800"/>
            <a:ext cx="4876800" cy="45542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57200" y="304800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Science Fair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Hard 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9828" y="1752600"/>
            <a:ext cx="3048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Science Fair Is Not For Everyone </a:t>
            </a:r>
          </a:p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You Up To The Challenge? 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27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304800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But It Is Definitely Worthwhile  </a:t>
            </a:r>
            <a:endPara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72" y="1600200"/>
            <a:ext cx="4281487" cy="41871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10200" y="2667000"/>
            <a:ext cx="304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Hope You Will Give It A Try! 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64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8669"/>
          <a:stretch/>
        </p:blipFill>
        <p:spPr>
          <a:xfrm rot="5400000">
            <a:off x="1870690" y="1253510"/>
            <a:ext cx="5410200" cy="50367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2286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DMRSEF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2014 (7</a:t>
            </a:r>
            <a:r>
              <a:rPr lang="en-US" sz="36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Grade)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71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625" y="1905000"/>
            <a:ext cx="8229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Very Much! </a:t>
            </a:r>
            <a:endParaRPr lang="en-US" sz="9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18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5908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90218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000" y="1371600"/>
            <a:ext cx="4038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Preventative Listerin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</a:p>
          <a:p>
            <a:pPr algn="ctr"/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Vs. </a:t>
            </a:r>
          </a:p>
          <a:p>
            <a:pPr algn="ctr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Oral Bacteria </a:t>
            </a:r>
          </a:p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Team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68692"/>
            <a:ext cx="4191000" cy="616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0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199" y="3048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Mentorship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Image result for picture of yelling for hel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2" y="1295400"/>
            <a:ext cx="4410075" cy="533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571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5" t="5555" r="11904" b="4286"/>
          <a:stretch/>
        </p:blipFill>
        <p:spPr>
          <a:xfrm>
            <a:off x="1905000" y="152400"/>
            <a:ext cx="5410200" cy="651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0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4572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First Challenge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219200"/>
            <a:ext cx="4114800" cy="534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50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81000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Mou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wash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Image result for picture of mouse held by the tail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39627"/>
            <a:ext cx="7315200" cy="52066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571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3352</TotalTime>
  <Words>236</Words>
  <Application>Microsoft Office PowerPoint</Application>
  <PresentationFormat>On-screen Show (4:3)</PresentationFormat>
  <Paragraphs>89</Paragraphs>
  <Slides>41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DiningRm</dc:creator>
  <cp:lastModifiedBy>Edwin.C@bodoni.info</cp:lastModifiedBy>
  <cp:revision>152</cp:revision>
  <dcterms:created xsi:type="dcterms:W3CDTF">2017-12-22T17:48:46Z</dcterms:created>
  <dcterms:modified xsi:type="dcterms:W3CDTF">2018-09-02T00:32:17Z</dcterms:modified>
</cp:coreProperties>
</file>