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77" r:id="rId5"/>
    <p:sldId id="289" r:id="rId6"/>
    <p:sldId id="290" r:id="rId7"/>
    <p:sldId id="275" r:id="rId8"/>
    <p:sldId id="288" r:id="rId9"/>
    <p:sldId id="292" r:id="rId10"/>
    <p:sldId id="293" r:id="rId11"/>
    <p:sldId id="294" r:id="rId12"/>
    <p:sldId id="295" r:id="rId13"/>
    <p:sldId id="296" r:id="rId14"/>
    <p:sldId id="297" r:id="rId15"/>
    <p:sldId id="270" r:id="rId16"/>
    <p:sldId id="273" r:id="rId17"/>
    <p:sldId id="266" r:id="rId18"/>
    <p:sldId id="268" r:id="rId19"/>
    <p:sldId id="286" r:id="rId20"/>
    <p:sldId id="285" r:id="rId21"/>
    <p:sldId id="291"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r, Kayla" initials="AK" lastIdx="1" clrIdx="0">
    <p:extLst>
      <p:ext uri="{19B8F6BF-5375-455C-9EA6-DF929625EA0E}">
        <p15:presenceInfo xmlns:p15="http://schemas.microsoft.com/office/powerpoint/2012/main" userId="S::kayla.ahr@ucdenver.edu::ab82d288-045d-4cfb-8030-72415c4162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8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F9F2E-1931-4396-AE0B-B35B1F6E5593}" v="203" dt="2021-01-13T06:25:45.678"/>
    <p1510:client id="{77365B38-AC6A-413F-86EF-F6FD24989A46}" v="423" vWet="425" dt="2021-01-13T20:54:36.992"/>
    <p1510:client id="{A431F4F5-98EF-4C45-BF66-292BD1101227}" v="26" dt="2021-01-13T19:56:33.905"/>
    <p1510:client id="{BBF13CD1-6580-849A-B2F3-14673B878E98}" v="107" dt="2021-01-13T21:21:12.027"/>
    <p1510:client id="{F7227CF0-DEFC-439E-A497-BB3652800269}" v="7" dt="2021-01-13T20:58:30.706"/>
    <p1510:client id="{FC8168DE-A0FA-4492-B86A-BDBC7A17BBF2}" v="76" dt="2021-01-14T00:29:42.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r, Kayla" userId="ab82d288-045d-4cfb-8030-72415c4162e0" providerId="ADAL" clId="{77365B38-AC6A-413F-86EF-F6FD24989A46}"/>
    <pc:docChg chg="undo custSel addSld modSld sldOrd">
      <pc:chgData name="Ahr, Kayla" userId="ab82d288-045d-4cfb-8030-72415c4162e0" providerId="ADAL" clId="{77365B38-AC6A-413F-86EF-F6FD24989A46}" dt="2021-01-13T20:18:27.519" v="421" actId="14100"/>
      <pc:docMkLst>
        <pc:docMk/>
      </pc:docMkLst>
      <pc:sldChg chg="addSp modSp mod">
        <pc:chgData name="Ahr, Kayla" userId="ab82d288-045d-4cfb-8030-72415c4162e0" providerId="ADAL" clId="{77365B38-AC6A-413F-86EF-F6FD24989A46}" dt="2021-01-13T20:18:27.519" v="421" actId="14100"/>
        <pc:sldMkLst>
          <pc:docMk/>
          <pc:sldMk cId="1486947657" sldId="289"/>
        </pc:sldMkLst>
        <pc:spChg chg="add mod">
          <ac:chgData name="Ahr, Kayla" userId="ab82d288-045d-4cfb-8030-72415c4162e0" providerId="ADAL" clId="{77365B38-AC6A-413F-86EF-F6FD24989A46}" dt="2021-01-13T20:18:27.519" v="421" actId="14100"/>
          <ac:spMkLst>
            <pc:docMk/>
            <pc:sldMk cId="1486947657" sldId="289"/>
            <ac:spMk id="2" creationId="{EDC98D4C-5127-4BFF-B9EA-EE7F73F1334D}"/>
          </ac:spMkLst>
        </pc:spChg>
      </pc:sldChg>
      <pc:sldChg chg="modSp mod">
        <pc:chgData name="Ahr, Kayla" userId="ab82d288-045d-4cfb-8030-72415c4162e0" providerId="ADAL" clId="{77365B38-AC6A-413F-86EF-F6FD24989A46}" dt="2021-01-13T20:16:54.538" v="317" actId="20577"/>
        <pc:sldMkLst>
          <pc:docMk/>
          <pc:sldMk cId="3226690040" sldId="290"/>
        </pc:sldMkLst>
        <pc:spChg chg="mod">
          <ac:chgData name="Ahr, Kayla" userId="ab82d288-045d-4cfb-8030-72415c4162e0" providerId="ADAL" clId="{77365B38-AC6A-413F-86EF-F6FD24989A46}" dt="2021-01-13T20:16:54.538" v="317" actId="20577"/>
          <ac:spMkLst>
            <pc:docMk/>
            <pc:sldMk cId="3226690040" sldId="290"/>
            <ac:spMk id="4" creationId="{E0678828-8EAF-C54E-AF08-6D1019C526FA}"/>
          </ac:spMkLst>
        </pc:spChg>
      </pc:sldChg>
      <pc:sldChg chg="modSp add mod ord addCm modCm">
        <pc:chgData name="Ahr, Kayla" userId="ab82d288-045d-4cfb-8030-72415c4162e0" providerId="ADAL" clId="{77365B38-AC6A-413F-86EF-F6FD24989A46}" dt="2021-01-13T20:13:38.962" v="106"/>
        <pc:sldMkLst>
          <pc:docMk/>
          <pc:sldMk cId="3384449870" sldId="291"/>
        </pc:sldMkLst>
        <pc:spChg chg="mod">
          <ac:chgData name="Ahr, Kayla" userId="ab82d288-045d-4cfb-8030-72415c4162e0" providerId="ADAL" clId="{77365B38-AC6A-413F-86EF-F6FD24989A46}" dt="2021-01-13T20:12:29.856" v="102" actId="403"/>
          <ac:spMkLst>
            <pc:docMk/>
            <pc:sldMk cId="3384449870" sldId="291"/>
            <ac:spMk id="4" creationId="{E0678828-8EAF-C54E-AF08-6D1019C526FA}"/>
          </ac:spMkLst>
        </pc:spChg>
        <pc:spChg chg="mod">
          <ac:chgData name="Ahr, Kayla" userId="ab82d288-045d-4cfb-8030-72415c4162e0" providerId="ADAL" clId="{77365B38-AC6A-413F-86EF-F6FD24989A46}" dt="2021-01-13T20:10:42" v="69" actId="20577"/>
          <ac:spMkLst>
            <pc:docMk/>
            <pc:sldMk cId="3384449870" sldId="291"/>
            <ac:spMk id="10" creationId="{F63FA112-3565-F247-AACD-4D7984E6625D}"/>
          </ac:spMkLst>
        </pc:spChg>
      </pc:sldChg>
    </pc:docChg>
  </pc:docChgLst>
  <pc:docChgLst>
    <pc:chgData name="Golden, Erin J" userId="5c804e62-e22d-411b-b9aa-f0e31eefb63b" providerId="ADAL" clId="{A431F4F5-98EF-4C45-BF66-292BD1101227}"/>
    <pc:docChg chg="custSel addSld delSld modSld sldOrd">
      <pc:chgData name="Golden, Erin J" userId="5c804e62-e22d-411b-b9aa-f0e31eefb63b" providerId="ADAL" clId="{A431F4F5-98EF-4C45-BF66-292BD1101227}" dt="2021-01-13T19:56:33.905" v="96" actId="20577"/>
      <pc:docMkLst>
        <pc:docMk/>
      </pc:docMkLst>
      <pc:sldChg chg="addSp delSp modSp add mod ord delAnim">
        <pc:chgData name="Golden, Erin J" userId="5c804e62-e22d-411b-b9aa-f0e31eefb63b" providerId="ADAL" clId="{A431F4F5-98EF-4C45-BF66-292BD1101227}" dt="2021-01-13T19:55:46.468" v="62" actId="20577"/>
        <pc:sldMkLst>
          <pc:docMk/>
          <pc:sldMk cId="1486947657" sldId="289"/>
        </pc:sldMkLst>
        <pc:spChg chg="del">
          <ac:chgData name="Golden, Erin J" userId="5c804e62-e22d-411b-b9aa-f0e31eefb63b" providerId="ADAL" clId="{A431F4F5-98EF-4C45-BF66-292BD1101227}" dt="2021-01-13T19:48:50.040" v="3" actId="478"/>
          <ac:spMkLst>
            <pc:docMk/>
            <pc:sldMk cId="1486947657" sldId="289"/>
            <ac:spMk id="8" creationId="{58884757-E333-BE43-9F1B-3E3EF180901D}"/>
          </ac:spMkLst>
        </pc:spChg>
        <pc:spChg chg="add mod">
          <ac:chgData name="Golden, Erin J" userId="5c804e62-e22d-411b-b9aa-f0e31eefb63b" providerId="ADAL" clId="{A431F4F5-98EF-4C45-BF66-292BD1101227}" dt="2021-01-13T19:55:46.468" v="62" actId="20577"/>
          <ac:spMkLst>
            <pc:docMk/>
            <pc:sldMk cId="1486947657" sldId="289"/>
            <ac:spMk id="10" creationId="{F63FA112-3565-F247-AACD-4D7984E6625D}"/>
          </ac:spMkLst>
        </pc:spChg>
        <pc:spChg chg="del">
          <ac:chgData name="Golden, Erin J" userId="5c804e62-e22d-411b-b9aa-f0e31eefb63b" providerId="ADAL" clId="{A431F4F5-98EF-4C45-BF66-292BD1101227}" dt="2021-01-13T19:48:52.082" v="4" actId="478"/>
          <ac:spMkLst>
            <pc:docMk/>
            <pc:sldMk cId="1486947657" sldId="289"/>
            <ac:spMk id="16" creationId="{28415FDC-B864-ED41-AC76-CEEC13EEF8B5}"/>
          </ac:spMkLst>
        </pc:spChg>
        <pc:picChg chg="del">
          <ac:chgData name="Golden, Erin J" userId="5c804e62-e22d-411b-b9aa-f0e31eefb63b" providerId="ADAL" clId="{A431F4F5-98EF-4C45-BF66-292BD1101227}" dt="2021-01-13T19:48:56.500" v="7" actId="478"/>
          <ac:picMkLst>
            <pc:docMk/>
            <pc:sldMk cId="1486947657" sldId="289"/>
            <ac:picMk id="3" creationId="{A5FBC556-3A55-49C3-83AC-2150204E361D}"/>
          </ac:picMkLst>
        </pc:picChg>
        <pc:picChg chg="del">
          <ac:chgData name="Golden, Erin J" userId="5c804e62-e22d-411b-b9aa-f0e31eefb63b" providerId="ADAL" clId="{A431F4F5-98EF-4C45-BF66-292BD1101227}" dt="2021-01-13T19:48:54.575" v="6" actId="478"/>
          <ac:picMkLst>
            <pc:docMk/>
            <pc:sldMk cId="1486947657" sldId="289"/>
            <ac:picMk id="5" creationId="{45B43586-DC04-498E-A6A5-0C36C4909E89}"/>
          </ac:picMkLst>
        </pc:picChg>
        <pc:picChg chg="del">
          <ac:chgData name="Golden, Erin J" userId="5c804e62-e22d-411b-b9aa-f0e31eefb63b" providerId="ADAL" clId="{A431F4F5-98EF-4C45-BF66-292BD1101227}" dt="2021-01-13T19:48:53.497" v="5" actId="478"/>
          <ac:picMkLst>
            <pc:docMk/>
            <pc:sldMk cId="1486947657" sldId="289"/>
            <ac:picMk id="11" creationId="{16421D27-DF08-F14F-8392-5EBCFF189006}"/>
          </ac:picMkLst>
        </pc:picChg>
      </pc:sldChg>
      <pc:sldChg chg="new del">
        <pc:chgData name="Golden, Erin J" userId="5c804e62-e22d-411b-b9aa-f0e31eefb63b" providerId="ADAL" clId="{A431F4F5-98EF-4C45-BF66-292BD1101227}" dt="2021-01-13T19:48:23.250" v="1" actId="2696"/>
        <pc:sldMkLst>
          <pc:docMk/>
          <pc:sldMk cId="3800110472" sldId="289"/>
        </pc:sldMkLst>
      </pc:sldChg>
      <pc:sldChg chg="addSp modSp add mod">
        <pc:chgData name="Golden, Erin J" userId="5c804e62-e22d-411b-b9aa-f0e31eefb63b" providerId="ADAL" clId="{A431F4F5-98EF-4C45-BF66-292BD1101227}" dt="2021-01-13T19:56:33.905" v="96" actId="20577"/>
        <pc:sldMkLst>
          <pc:docMk/>
          <pc:sldMk cId="3226690040" sldId="290"/>
        </pc:sldMkLst>
        <pc:spChg chg="add mod">
          <ac:chgData name="Golden, Erin J" userId="5c804e62-e22d-411b-b9aa-f0e31eefb63b" providerId="ADAL" clId="{A431F4F5-98EF-4C45-BF66-292BD1101227}" dt="2021-01-13T19:56:33.905" v="96" actId="20577"/>
          <ac:spMkLst>
            <pc:docMk/>
            <pc:sldMk cId="3226690040" sldId="290"/>
            <ac:spMk id="4" creationId="{E0678828-8EAF-C54E-AF08-6D1019C526FA}"/>
          </ac:spMkLst>
        </pc:spChg>
        <pc:spChg chg="mod">
          <ac:chgData name="Golden, Erin J" userId="5c804e62-e22d-411b-b9aa-f0e31eefb63b" providerId="ADAL" clId="{A431F4F5-98EF-4C45-BF66-292BD1101227}" dt="2021-01-13T19:55:55.275" v="72" actId="20577"/>
          <ac:spMkLst>
            <pc:docMk/>
            <pc:sldMk cId="3226690040" sldId="290"/>
            <ac:spMk id="10" creationId="{F63FA112-3565-F247-AACD-4D7984E6625D}"/>
          </ac:spMkLst>
        </pc:spChg>
      </pc:sldChg>
    </pc:docChg>
  </pc:docChgLst>
  <pc:docChgLst>
    <pc:chgData name="Samantha Sands" userId="99938b96e57e050d" providerId="LiveId" clId="{72EF9F2E-1931-4396-AE0B-B35B1F6E5593}"/>
    <pc:docChg chg="undo redo custSel addSld delSld modSld sldOrd">
      <pc:chgData name="Samantha Sands" userId="99938b96e57e050d" providerId="LiveId" clId="{72EF9F2E-1931-4396-AE0B-B35B1F6E5593}" dt="2021-01-13T06:26:16.898" v="1251" actId="14100"/>
      <pc:docMkLst>
        <pc:docMk/>
      </pc:docMkLst>
      <pc:sldChg chg="del">
        <pc:chgData name="Samantha Sands" userId="99938b96e57e050d" providerId="LiveId" clId="{72EF9F2E-1931-4396-AE0B-B35B1F6E5593}" dt="2021-01-13T05:47:35.696" v="2" actId="2696"/>
        <pc:sldMkLst>
          <pc:docMk/>
          <pc:sldMk cId="1667841740" sldId="259"/>
        </pc:sldMkLst>
      </pc:sldChg>
      <pc:sldChg chg="addSp delSp modSp mod modShow">
        <pc:chgData name="Samantha Sands" userId="99938b96e57e050d" providerId="LiveId" clId="{72EF9F2E-1931-4396-AE0B-B35B1F6E5593}" dt="2021-01-13T06:10:27.388" v="831" actId="692"/>
        <pc:sldMkLst>
          <pc:docMk/>
          <pc:sldMk cId="3663506474" sldId="266"/>
        </pc:sldMkLst>
        <pc:spChg chg="mod">
          <ac:chgData name="Samantha Sands" userId="99938b96e57e050d" providerId="LiveId" clId="{72EF9F2E-1931-4396-AE0B-B35B1F6E5593}" dt="2021-01-13T06:02:52.749" v="560" actId="20577"/>
          <ac:spMkLst>
            <pc:docMk/>
            <pc:sldMk cId="3663506474" sldId="266"/>
            <ac:spMk id="2" creationId="{5F867A58-6B33-4F54-B23A-F03F9FA0BC0D}"/>
          </ac:spMkLst>
        </pc:spChg>
        <pc:spChg chg="del">
          <ac:chgData name="Samantha Sands" userId="99938b96e57e050d" providerId="LiveId" clId="{72EF9F2E-1931-4396-AE0B-B35B1F6E5593}" dt="2021-01-13T06:03:28.049" v="561" actId="478"/>
          <ac:spMkLst>
            <pc:docMk/>
            <pc:sldMk cId="3663506474" sldId="266"/>
            <ac:spMk id="3" creationId="{25086ED9-FA9D-4D55-A354-10F29C50AA12}"/>
          </ac:spMkLst>
        </pc:spChg>
        <pc:spChg chg="add del mod">
          <ac:chgData name="Samantha Sands" userId="99938b96e57e050d" providerId="LiveId" clId="{72EF9F2E-1931-4396-AE0B-B35B1F6E5593}" dt="2021-01-13T06:03:30.919" v="562" actId="478"/>
          <ac:spMkLst>
            <pc:docMk/>
            <pc:sldMk cId="3663506474" sldId="266"/>
            <ac:spMk id="5" creationId="{816DE22E-8330-4960-9F34-153B0D76C4AA}"/>
          </ac:spMkLst>
        </pc:spChg>
        <pc:spChg chg="add mod ord">
          <ac:chgData name="Samantha Sands" userId="99938b96e57e050d" providerId="LiveId" clId="{72EF9F2E-1931-4396-AE0B-B35B1F6E5593}" dt="2021-01-13T06:10:19.146" v="819" actId="692"/>
          <ac:spMkLst>
            <pc:docMk/>
            <pc:sldMk cId="3663506474" sldId="266"/>
            <ac:spMk id="9" creationId="{923B1490-1CB5-4401-8E22-831EB82C6069}"/>
          </ac:spMkLst>
        </pc:spChg>
        <pc:spChg chg="add mod">
          <ac:chgData name="Samantha Sands" userId="99938b96e57e050d" providerId="LiveId" clId="{72EF9F2E-1931-4396-AE0B-B35B1F6E5593}" dt="2021-01-13T06:09:12.325" v="730" actId="113"/>
          <ac:spMkLst>
            <pc:docMk/>
            <pc:sldMk cId="3663506474" sldId="266"/>
            <ac:spMk id="11" creationId="{FAAC2C21-9155-425D-8F0A-19397E3FAE82}"/>
          </ac:spMkLst>
        </pc:spChg>
        <pc:spChg chg="add mod">
          <ac:chgData name="Samantha Sands" userId="99938b96e57e050d" providerId="LiveId" clId="{72EF9F2E-1931-4396-AE0B-B35B1F6E5593}" dt="2021-01-13T06:10:05.631" v="807" actId="1582"/>
          <ac:spMkLst>
            <pc:docMk/>
            <pc:sldMk cId="3663506474" sldId="266"/>
            <ac:spMk id="16" creationId="{67B1DDFD-D493-4F34-B198-E42771997C0D}"/>
          </ac:spMkLst>
        </pc:spChg>
        <pc:spChg chg="add mod">
          <ac:chgData name="Samantha Sands" userId="99938b96e57e050d" providerId="LiveId" clId="{72EF9F2E-1931-4396-AE0B-B35B1F6E5593}" dt="2021-01-13T06:10:27.388" v="831" actId="692"/>
          <ac:spMkLst>
            <pc:docMk/>
            <pc:sldMk cId="3663506474" sldId="266"/>
            <ac:spMk id="17" creationId="{D0654876-9ECE-4FD8-BA82-BB76BC9079B1}"/>
          </ac:spMkLst>
        </pc:spChg>
        <pc:spChg chg="add mod">
          <ac:chgData name="Samantha Sands" userId="99938b96e57e050d" providerId="LiveId" clId="{72EF9F2E-1931-4396-AE0B-B35B1F6E5593}" dt="2021-01-13T06:09:51.081" v="806" actId="20577"/>
          <ac:spMkLst>
            <pc:docMk/>
            <pc:sldMk cId="3663506474" sldId="266"/>
            <ac:spMk id="18" creationId="{737895A9-357A-4AA1-9E27-253EA315B1E4}"/>
          </ac:spMkLst>
        </pc:spChg>
        <pc:picChg chg="add mod modCrop">
          <ac:chgData name="Samantha Sands" userId="99938b96e57e050d" providerId="LiveId" clId="{72EF9F2E-1931-4396-AE0B-B35B1F6E5593}" dt="2021-01-13T06:08:09.436" v="704" actId="1076"/>
          <ac:picMkLst>
            <pc:docMk/>
            <pc:sldMk cId="3663506474" sldId="266"/>
            <ac:picMk id="7" creationId="{CE03A163-46E1-48AC-92DF-A54574EEE133}"/>
          </ac:picMkLst>
        </pc:picChg>
        <pc:picChg chg="add mod modCrop">
          <ac:chgData name="Samantha Sands" userId="99938b96e57e050d" providerId="LiveId" clId="{72EF9F2E-1931-4396-AE0B-B35B1F6E5593}" dt="2021-01-13T06:07:56.518" v="701" actId="1076"/>
          <ac:picMkLst>
            <pc:docMk/>
            <pc:sldMk cId="3663506474" sldId="266"/>
            <ac:picMk id="15" creationId="{8AC2F690-5B25-4055-A0D6-6175E22709C5}"/>
          </ac:picMkLst>
        </pc:picChg>
      </pc:sldChg>
      <pc:sldChg chg="delSp modSp mod delAnim modNotesTx">
        <pc:chgData name="Samantha Sands" userId="99938b96e57e050d" providerId="LiveId" clId="{72EF9F2E-1931-4396-AE0B-B35B1F6E5593}" dt="2021-01-13T06:14:10.025" v="884" actId="20577"/>
        <pc:sldMkLst>
          <pc:docMk/>
          <pc:sldMk cId="431410853" sldId="268"/>
        </pc:sldMkLst>
        <pc:spChg chg="mod">
          <ac:chgData name="Samantha Sands" userId="99938b96e57e050d" providerId="LiveId" clId="{72EF9F2E-1931-4396-AE0B-B35B1F6E5593}" dt="2021-01-13T06:10:45.143" v="848" actId="20577"/>
          <ac:spMkLst>
            <pc:docMk/>
            <pc:sldMk cId="431410853" sldId="268"/>
            <ac:spMk id="2" creationId="{7483F037-459A-46C5-AEDA-44E1A53DB9F3}"/>
          </ac:spMkLst>
        </pc:spChg>
        <pc:spChg chg="mod">
          <ac:chgData name="Samantha Sands" userId="99938b96e57e050d" providerId="LiveId" clId="{72EF9F2E-1931-4396-AE0B-B35B1F6E5593}" dt="2021-01-13T06:14:10.025" v="884" actId="20577"/>
          <ac:spMkLst>
            <pc:docMk/>
            <pc:sldMk cId="431410853" sldId="268"/>
            <ac:spMk id="3" creationId="{D24AF0CE-EE32-45E0-9FB1-3D87C66996E5}"/>
          </ac:spMkLst>
        </pc:spChg>
        <pc:grpChg chg="del">
          <ac:chgData name="Samantha Sands" userId="99938b96e57e050d" providerId="LiveId" clId="{72EF9F2E-1931-4396-AE0B-B35B1F6E5593}" dt="2021-01-13T06:10:40.337" v="832" actId="478"/>
          <ac:grpSpMkLst>
            <pc:docMk/>
            <pc:sldMk cId="431410853" sldId="268"/>
            <ac:grpSpMk id="8" creationId="{D3D82030-08AA-1B47-9F3C-1C77FA3A79E6}"/>
          </ac:grpSpMkLst>
        </pc:grpChg>
      </pc:sldChg>
      <pc:sldChg chg="del">
        <pc:chgData name="Samantha Sands" userId="99938b96e57e050d" providerId="LiveId" clId="{72EF9F2E-1931-4396-AE0B-B35B1F6E5593}" dt="2021-01-13T05:47:30.842" v="1" actId="2696"/>
        <pc:sldMkLst>
          <pc:docMk/>
          <pc:sldMk cId="1206104235" sldId="269"/>
        </pc:sldMkLst>
      </pc:sldChg>
      <pc:sldChg chg="addSp delSp modSp mod ord">
        <pc:chgData name="Samantha Sands" userId="99938b96e57e050d" providerId="LiveId" clId="{72EF9F2E-1931-4396-AE0B-B35B1F6E5593}" dt="2021-01-13T05:58:17.374" v="405" actId="255"/>
        <pc:sldMkLst>
          <pc:docMk/>
          <pc:sldMk cId="3517433292" sldId="270"/>
        </pc:sldMkLst>
        <pc:spChg chg="mod">
          <ac:chgData name="Samantha Sands" userId="99938b96e57e050d" providerId="LiveId" clId="{72EF9F2E-1931-4396-AE0B-B35B1F6E5593}" dt="2021-01-13T05:56:22.528" v="303" actId="113"/>
          <ac:spMkLst>
            <pc:docMk/>
            <pc:sldMk cId="3517433292" sldId="270"/>
            <ac:spMk id="2" creationId="{A358DC81-45D4-49F1-89B3-F595785F2493}"/>
          </ac:spMkLst>
        </pc:spChg>
        <pc:spChg chg="add mod">
          <ac:chgData name="Samantha Sands" userId="99938b96e57e050d" providerId="LiveId" clId="{72EF9F2E-1931-4396-AE0B-B35B1F6E5593}" dt="2021-01-13T05:58:17.374" v="405" actId="255"/>
          <ac:spMkLst>
            <pc:docMk/>
            <pc:sldMk cId="3517433292" sldId="270"/>
            <ac:spMk id="3" creationId="{4C993427-719D-4120-B8C8-5B7D1500DF25}"/>
          </ac:spMkLst>
        </pc:spChg>
        <pc:picChg chg="del">
          <ac:chgData name="Samantha Sands" userId="99938b96e57e050d" providerId="LiveId" clId="{72EF9F2E-1931-4396-AE0B-B35B1F6E5593}" dt="2021-01-13T05:56:19.039" v="302" actId="478"/>
          <ac:picMkLst>
            <pc:docMk/>
            <pc:sldMk cId="3517433292" sldId="270"/>
            <ac:picMk id="4" creationId="{2738B192-823F-4AA9-A61C-53EDF0D784E6}"/>
          </ac:picMkLst>
        </pc:picChg>
      </pc:sldChg>
      <pc:sldChg chg="add del">
        <pc:chgData name="Samantha Sands" userId="99938b96e57e050d" providerId="LiveId" clId="{72EF9F2E-1931-4396-AE0B-B35B1F6E5593}" dt="2021-01-13T06:15:23.618" v="917" actId="2696"/>
        <pc:sldMkLst>
          <pc:docMk/>
          <pc:sldMk cId="1858286285" sldId="271"/>
        </pc:sldMkLst>
      </pc:sldChg>
      <pc:sldChg chg="addSp delSp modSp mod ord">
        <pc:chgData name="Samantha Sands" userId="99938b96e57e050d" providerId="LiveId" clId="{72EF9F2E-1931-4396-AE0B-B35B1F6E5593}" dt="2021-01-13T06:02:28.169" v="531" actId="20577"/>
        <pc:sldMkLst>
          <pc:docMk/>
          <pc:sldMk cId="898508566" sldId="273"/>
        </pc:sldMkLst>
        <pc:spChg chg="mod">
          <ac:chgData name="Samantha Sands" userId="99938b96e57e050d" providerId="LiveId" clId="{72EF9F2E-1931-4396-AE0B-B35B1F6E5593}" dt="2021-01-13T05:59:42.332" v="462" actId="113"/>
          <ac:spMkLst>
            <pc:docMk/>
            <pc:sldMk cId="898508566" sldId="273"/>
            <ac:spMk id="2" creationId="{A358DC81-45D4-49F1-89B3-F595785F2493}"/>
          </ac:spMkLst>
        </pc:spChg>
        <pc:spChg chg="add del mod">
          <ac:chgData name="Samantha Sands" userId="99938b96e57e050d" providerId="LiveId" clId="{72EF9F2E-1931-4396-AE0B-B35B1F6E5593}" dt="2021-01-13T06:02:28.169" v="531" actId="20577"/>
          <ac:spMkLst>
            <pc:docMk/>
            <pc:sldMk cId="898508566" sldId="273"/>
            <ac:spMk id="4" creationId="{BBFDAD17-01BF-44A2-BD06-73E58CF47FCF}"/>
          </ac:spMkLst>
        </pc:spChg>
        <pc:spChg chg="del mod">
          <ac:chgData name="Samantha Sands" userId="99938b96e57e050d" providerId="LiveId" clId="{72EF9F2E-1931-4396-AE0B-B35B1F6E5593}" dt="2021-01-13T06:00:37.320" v="484" actId="478"/>
          <ac:spMkLst>
            <pc:docMk/>
            <pc:sldMk cId="898508566" sldId="273"/>
            <ac:spMk id="8" creationId="{10B3422E-F8F9-4992-97F5-59673596C518}"/>
          </ac:spMkLst>
        </pc:spChg>
        <pc:spChg chg="del mod">
          <ac:chgData name="Samantha Sands" userId="99938b96e57e050d" providerId="LiveId" clId="{72EF9F2E-1931-4396-AE0B-B35B1F6E5593}" dt="2021-01-13T06:00:35.593" v="483" actId="478"/>
          <ac:spMkLst>
            <pc:docMk/>
            <pc:sldMk cId="898508566" sldId="273"/>
            <ac:spMk id="11" creationId="{32E8E1E9-584F-48F0-A367-5EC9891B6E76}"/>
          </ac:spMkLst>
        </pc:spChg>
        <pc:picChg chg="del">
          <ac:chgData name="Samantha Sands" userId="99938b96e57e050d" providerId="LiveId" clId="{72EF9F2E-1931-4396-AE0B-B35B1F6E5593}" dt="2021-01-13T05:59:44.840" v="463" actId="478"/>
          <ac:picMkLst>
            <pc:docMk/>
            <pc:sldMk cId="898508566" sldId="273"/>
            <ac:picMk id="3" creationId="{B1963E7C-3AD6-44FD-A9FF-D080418369EB}"/>
          </ac:picMkLst>
        </pc:picChg>
      </pc:sldChg>
      <pc:sldChg chg="addSp delSp modSp mod addAnim delAnim modNotesTx">
        <pc:chgData name="Samantha Sands" userId="99938b96e57e050d" providerId="LiveId" clId="{72EF9F2E-1931-4396-AE0B-B35B1F6E5593}" dt="2021-01-13T06:26:16.898" v="1251" actId="14100"/>
        <pc:sldMkLst>
          <pc:docMk/>
          <pc:sldMk cId="697603236" sldId="275"/>
        </pc:sldMkLst>
        <pc:spChg chg="mod">
          <ac:chgData name="Samantha Sands" userId="99938b96e57e050d" providerId="LiveId" clId="{72EF9F2E-1931-4396-AE0B-B35B1F6E5593}" dt="2021-01-13T06:15:21.649" v="915" actId="20577"/>
          <ac:spMkLst>
            <pc:docMk/>
            <pc:sldMk cId="697603236" sldId="275"/>
            <ac:spMk id="8" creationId="{58884757-E333-BE43-9F1B-3E3EF180901D}"/>
          </ac:spMkLst>
        </pc:spChg>
        <pc:spChg chg="add del mod">
          <ac:chgData name="Samantha Sands" userId="99938b96e57e050d" providerId="LiveId" clId="{72EF9F2E-1931-4396-AE0B-B35B1F6E5593}" dt="2021-01-13T06:25:45.677" v="1243" actId="5793"/>
          <ac:spMkLst>
            <pc:docMk/>
            <pc:sldMk cId="697603236" sldId="275"/>
            <ac:spMk id="16" creationId="{28415FDC-B864-ED41-AC76-CEEC13EEF8B5}"/>
          </ac:spMkLst>
        </pc:spChg>
        <pc:spChg chg="del">
          <ac:chgData name="Samantha Sands" userId="99938b96e57e050d" providerId="LiveId" clId="{72EF9F2E-1931-4396-AE0B-B35B1F6E5593}" dt="2021-01-13T05:48:22.562" v="84" actId="478"/>
          <ac:spMkLst>
            <pc:docMk/>
            <pc:sldMk cId="697603236" sldId="275"/>
            <ac:spMk id="17" creationId="{F4C3183C-5865-FA40-887A-F0D7E0099C9B}"/>
          </ac:spMkLst>
        </pc:spChg>
        <pc:picChg chg="add mod">
          <ac:chgData name="Samantha Sands" userId="99938b96e57e050d" providerId="LiveId" clId="{72EF9F2E-1931-4396-AE0B-B35B1F6E5593}" dt="2021-01-13T06:25:32.446" v="1242" actId="1076"/>
          <ac:picMkLst>
            <pc:docMk/>
            <pc:sldMk cId="697603236" sldId="275"/>
            <ac:picMk id="3" creationId="{A5FBC556-3A55-49C3-83AC-2150204E361D}"/>
          </ac:picMkLst>
        </pc:picChg>
        <pc:picChg chg="add mod modCrop">
          <ac:chgData name="Samantha Sands" userId="99938b96e57e050d" providerId="LiveId" clId="{72EF9F2E-1931-4396-AE0B-B35B1F6E5593}" dt="2021-01-13T06:26:16.898" v="1251" actId="14100"/>
          <ac:picMkLst>
            <pc:docMk/>
            <pc:sldMk cId="697603236" sldId="275"/>
            <ac:picMk id="5" creationId="{45B43586-DC04-498E-A6A5-0C36C4909E89}"/>
          </ac:picMkLst>
        </pc:picChg>
        <pc:picChg chg="add del">
          <ac:chgData name="Samantha Sands" userId="99938b96e57e050d" providerId="LiveId" clId="{72EF9F2E-1931-4396-AE0B-B35B1F6E5593}" dt="2021-01-13T06:15:19.908" v="912" actId="478"/>
          <ac:picMkLst>
            <pc:docMk/>
            <pc:sldMk cId="697603236" sldId="275"/>
            <ac:picMk id="11" creationId="{16421D27-DF08-F14F-8392-5EBCFF189006}"/>
          </ac:picMkLst>
        </pc:picChg>
        <pc:picChg chg="del">
          <ac:chgData name="Samantha Sands" userId="99938b96e57e050d" providerId="LiveId" clId="{72EF9F2E-1931-4396-AE0B-B35B1F6E5593}" dt="2021-01-13T05:48:17.824" v="82" actId="478"/>
          <ac:picMkLst>
            <pc:docMk/>
            <pc:sldMk cId="697603236" sldId="275"/>
            <ac:picMk id="12" creationId="{E26A3368-FDBF-C94E-A805-AF0A8937183E}"/>
          </ac:picMkLst>
        </pc:picChg>
        <pc:picChg chg="del">
          <ac:chgData name="Samantha Sands" userId="99938b96e57e050d" providerId="LiveId" clId="{72EF9F2E-1931-4396-AE0B-B35B1F6E5593}" dt="2021-01-13T05:48:18.593" v="83" actId="478"/>
          <ac:picMkLst>
            <pc:docMk/>
            <pc:sldMk cId="697603236" sldId="275"/>
            <ac:picMk id="14" creationId="{0C9C84B4-EC28-2C4F-BCDF-36F1FDE8D8CD}"/>
          </ac:picMkLst>
        </pc:picChg>
      </pc:sldChg>
      <pc:sldChg chg="modSp mod">
        <pc:chgData name="Samantha Sands" userId="99938b96e57e050d" providerId="LiveId" clId="{72EF9F2E-1931-4396-AE0B-B35B1F6E5593}" dt="2021-01-13T05:47:56.942" v="49" actId="20577"/>
        <pc:sldMkLst>
          <pc:docMk/>
          <pc:sldMk cId="3439362787" sldId="277"/>
        </pc:sldMkLst>
        <pc:spChg chg="mod">
          <ac:chgData name="Samantha Sands" userId="99938b96e57e050d" providerId="LiveId" clId="{72EF9F2E-1931-4396-AE0B-B35B1F6E5593}" dt="2021-01-13T05:47:46.253" v="33" actId="20577"/>
          <ac:spMkLst>
            <pc:docMk/>
            <pc:sldMk cId="3439362787" sldId="277"/>
            <ac:spMk id="2" creationId="{B4A3710F-1D61-4115-BE11-AE4EC4200D16}"/>
          </ac:spMkLst>
        </pc:spChg>
        <pc:spChg chg="mod">
          <ac:chgData name="Samantha Sands" userId="99938b96e57e050d" providerId="LiveId" clId="{72EF9F2E-1931-4396-AE0B-B35B1F6E5593}" dt="2021-01-13T05:47:56.942" v="49" actId="20577"/>
          <ac:spMkLst>
            <pc:docMk/>
            <pc:sldMk cId="3439362787" sldId="277"/>
            <ac:spMk id="24" creationId="{F178C054-79B2-D340-BCFB-85BE3F82F66B}"/>
          </ac:spMkLst>
        </pc:spChg>
      </pc:sldChg>
      <pc:sldChg chg="del">
        <pc:chgData name="Samantha Sands" userId="99938b96e57e050d" providerId="LiveId" clId="{72EF9F2E-1931-4396-AE0B-B35B1F6E5593}" dt="2021-01-13T05:47:26.952" v="0" actId="2696"/>
        <pc:sldMkLst>
          <pc:docMk/>
          <pc:sldMk cId="4185985852" sldId="280"/>
        </pc:sldMkLst>
      </pc:sldChg>
      <pc:sldChg chg="del">
        <pc:chgData name="Samantha Sands" userId="99938b96e57e050d" providerId="LiveId" clId="{72EF9F2E-1931-4396-AE0B-B35B1F6E5593}" dt="2021-01-13T05:48:00.805" v="50" actId="47"/>
        <pc:sldMkLst>
          <pc:docMk/>
          <pc:sldMk cId="3128444846" sldId="281"/>
        </pc:sldMkLst>
      </pc:sldChg>
      <pc:sldChg chg="del">
        <pc:chgData name="Samantha Sands" userId="99938b96e57e050d" providerId="LiveId" clId="{72EF9F2E-1931-4396-AE0B-B35B1F6E5593}" dt="2021-01-13T05:48:01.688" v="51" actId="47"/>
        <pc:sldMkLst>
          <pc:docMk/>
          <pc:sldMk cId="652341520" sldId="283"/>
        </pc:sldMkLst>
      </pc:sldChg>
      <pc:sldChg chg="addSp modSp mod">
        <pc:chgData name="Samantha Sands" userId="99938b96e57e050d" providerId="LiveId" clId="{72EF9F2E-1931-4396-AE0B-B35B1F6E5593}" dt="2021-01-13T06:19:50.975" v="1108" actId="20577"/>
        <pc:sldMkLst>
          <pc:docMk/>
          <pc:sldMk cId="2476409451" sldId="285"/>
        </pc:sldMkLst>
        <pc:spChg chg="add mod">
          <ac:chgData name="Samantha Sands" userId="99938b96e57e050d" providerId="LiveId" clId="{72EF9F2E-1931-4396-AE0B-B35B1F6E5593}" dt="2021-01-13T06:17:00.563" v="969" actId="1076"/>
          <ac:spMkLst>
            <pc:docMk/>
            <pc:sldMk cId="2476409451" sldId="285"/>
            <ac:spMk id="2" creationId="{2C23035F-1738-498E-B0E1-C0B98ACDA7F0}"/>
          </ac:spMkLst>
        </pc:spChg>
        <pc:spChg chg="add mod">
          <ac:chgData name="Samantha Sands" userId="99938b96e57e050d" providerId="LiveId" clId="{72EF9F2E-1931-4396-AE0B-B35B1F6E5593}" dt="2021-01-13T06:18:33.496" v="1018" actId="1076"/>
          <ac:spMkLst>
            <pc:docMk/>
            <pc:sldMk cId="2476409451" sldId="285"/>
            <ac:spMk id="8" creationId="{9370A6D8-F848-4BDF-83C8-5DCB4631B114}"/>
          </ac:spMkLst>
        </pc:spChg>
        <pc:spChg chg="add mod">
          <ac:chgData name="Samantha Sands" userId="99938b96e57e050d" providerId="LiveId" clId="{72EF9F2E-1931-4396-AE0B-B35B1F6E5593}" dt="2021-01-13T06:19:50.975" v="1108" actId="20577"/>
          <ac:spMkLst>
            <pc:docMk/>
            <pc:sldMk cId="2476409451" sldId="285"/>
            <ac:spMk id="10" creationId="{28D7D343-0869-495A-B355-AAFC2B972370}"/>
          </ac:spMkLst>
        </pc:spChg>
      </pc:sldChg>
      <pc:sldChg chg="ord">
        <pc:chgData name="Samantha Sands" userId="99938b96e57e050d" providerId="LiveId" clId="{72EF9F2E-1931-4396-AE0B-B35B1F6E5593}" dt="2021-01-13T06:15:52.934" v="934"/>
        <pc:sldMkLst>
          <pc:docMk/>
          <pc:sldMk cId="288697209" sldId="286"/>
        </pc:sldMkLst>
      </pc:sldChg>
      <pc:sldChg chg="addSp delSp modSp add mod setBg delAnim delDesignElem">
        <pc:chgData name="Samantha Sands" userId="99938b96e57e050d" providerId="LiveId" clId="{72EF9F2E-1931-4396-AE0B-B35B1F6E5593}" dt="2021-01-13T06:24:22.015" v="1238" actId="20577"/>
        <pc:sldMkLst>
          <pc:docMk/>
          <pc:sldMk cId="1465404248" sldId="288"/>
        </pc:sldMkLst>
        <pc:spChg chg="add mod">
          <ac:chgData name="Samantha Sands" userId="99938b96e57e050d" providerId="LiveId" clId="{72EF9F2E-1931-4396-AE0B-B35B1F6E5593}" dt="2021-01-13T06:24:22.015" v="1238" actId="20577"/>
          <ac:spMkLst>
            <pc:docMk/>
            <pc:sldMk cId="1465404248" sldId="288"/>
            <ac:spMk id="2" creationId="{CFB7097E-8F06-4F23-BBE5-91CFDB154827}"/>
          </ac:spMkLst>
        </pc:spChg>
        <pc:spChg chg="mod">
          <ac:chgData name="Samantha Sands" userId="99938b96e57e050d" providerId="LiveId" clId="{72EF9F2E-1931-4396-AE0B-B35B1F6E5593}" dt="2021-01-13T06:15:32.333" v="930" actId="20577"/>
          <ac:spMkLst>
            <pc:docMk/>
            <pc:sldMk cId="1465404248" sldId="288"/>
            <ac:spMk id="8" creationId="{58884757-E333-BE43-9F1B-3E3EF180901D}"/>
          </ac:spMkLst>
        </pc:spChg>
        <pc:spChg chg="del">
          <ac:chgData name="Samantha Sands" userId="99938b96e57e050d" providerId="LiveId" clId="{72EF9F2E-1931-4396-AE0B-B35B1F6E5593}" dt="2021-01-13T05:55:52.979" v="275"/>
          <ac:spMkLst>
            <pc:docMk/>
            <pc:sldMk cId="1465404248" sldId="288"/>
            <ac:spMk id="9" creationId="{CA815F2C-4E80-4019-8E59-FAD3F7F8473D}"/>
          </ac:spMkLst>
        </pc:spChg>
        <pc:spChg chg="del">
          <ac:chgData name="Samantha Sands" userId="99938b96e57e050d" providerId="LiveId" clId="{72EF9F2E-1931-4396-AE0B-B35B1F6E5593}" dt="2021-01-13T06:15:36.616" v="932" actId="478"/>
          <ac:spMkLst>
            <pc:docMk/>
            <pc:sldMk cId="1465404248" sldId="288"/>
            <ac:spMk id="16" creationId="{28415FDC-B864-ED41-AC76-CEEC13EEF8B5}"/>
          </ac:spMkLst>
        </pc:spChg>
        <pc:picChg chg="del">
          <ac:chgData name="Samantha Sands" userId="99938b96e57e050d" providerId="LiveId" clId="{72EF9F2E-1931-4396-AE0B-B35B1F6E5593}" dt="2021-01-13T06:15:34.685" v="931" actId="478"/>
          <ac:picMkLst>
            <pc:docMk/>
            <pc:sldMk cId="1465404248" sldId="288"/>
            <ac:picMk id="11" creationId="{16421D27-DF08-F14F-8392-5EBCFF189006}"/>
          </ac:picMkLst>
        </pc:picChg>
      </pc:sldChg>
      <pc:sldChg chg="del delDesignElem">
        <pc:chgData name="Samantha Sands" userId="99938b96e57e050d" providerId="LiveId" clId="{72EF9F2E-1931-4396-AE0B-B35B1F6E5593}" dt="2021-01-13T05:58:59.685" v="410" actId="47"/>
        <pc:sldMkLst>
          <pc:docMk/>
          <pc:sldMk cId="702303180" sldId="289"/>
        </pc:sldMkLst>
      </pc:sldChg>
      <pc:sldChg chg="delSp add del setBg delDesignElem">
        <pc:chgData name="Samantha Sands" userId="99938b96e57e050d" providerId="LiveId" clId="{72EF9F2E-1931-4396-AE0B-B35B1F6E5593}" dt="2021-01-13T05:58:50.368" v="408" actId="47"/>
        <pc:sldMkLst>
          <pc:docMk/>
          <pc:sldMk cId="3250349945" sldId="289"/>
        </pc:sldMkLst>
        <pc:spChg chg="del">
          <ac:chgData name="Samantha Sands" userId="99938b96e57e050d" providerId="LiveId" clId="{72EF9F2E-1931-4396-AE0B-B35B1F6E5593}" dt="2021-01-13T05:58:42.876" v="407"/>
          <ac:spMkLst>
            <pc:docMk/>
            <pc:sldMk cId="3250349945" sldId="289"/>
            <ac:spMk id="5" creationId="{33CD251C-A887-4D2F-925B-FC097198538B}"/>
          </ac:spMkLst>
        </pc:spChg>
        <pc:spChg chg="del">
          <ac:chgData name="Samantha Sands" userId="99938b96e57e050d" providerId="LiveId" clId="{72EF9F2E-1931-4396-AE0B-B35B1F6E5593}" dt="2021-01-13T05:58:42.876" v="407"/>
          <ac:spMkLst>
            <pc:docMk/>
            <pc:sldMk cId="3250349945" sldId="289"/>
            <ac:spMk id="6" creationId="{B19D093C-27FB-4032-B282-42C4563F257C}"/>
          </ac:spMkLst>
        </pc:spChg>
        <pc:grpChg chg="del">
          <ac:chgData name="Samantha Sands" userId="99938b96e57e050d" providerId="LiveId" clId="{72EF9F2E-1931-4396-AE0B-B35B1F6E5593}" dt="2021-01-13T05:58:42.876" v="407"/>
          <ac:grpSpMkLst>
            <pc:docMk/>
            <pc:sldMk cId="3250349945" sldId="289"/>
            <ac:grpSpMk id="7" creationId="{35EE815E-1BD3-4777-B652-6D98825BF66B}"/>
          </ac:grpSpMkLst>
        </pc:grpChg>
      </pc:sldChg>
    </pc:docChg>
  </pc:docChgLst>
  <pc:docChgLst>
    <pc:chgData name="Sands, Samantha" userId="S::samantha.sands@ucdenver.edu::b1175959-0eb5-4a62-a272-50bd580b11e9" providerId="AD" clId="Web-{FC8168DE-A0FA-4492-B86A-BDBC7A17BBF2}"/>
    <pc:docChg chg="modSld">
      <pc:chgData name="Sands, Samantha" userId="S::samantha.sands@ucdenver.edu::b1175959-0eb5-4a62-a272-50bd580b11e9" providerId="AD" clId="Web-{FC8168DE-A0FA-4492-B86A-BDBC7A17BBF2}" dt="2021-01-14T00:29:42.777" v="83" actId="14100"/>
      <pc:docMkLst>
        <pc:docMk/>
      </pc:docMkLst>
      <pc:sldChg chg="addSp modSp">
        <pc:chgData name="Sands, Samantha" userId="S::samantha.sands@ucdenver.edu::b1175959-0eb5-4a62-a272-50bd580b11e9" providerId="AD" clId="Web-{FC8168DE-A0FA-4492-B86A-BDBC7A17BBF2}" dt="2021-01-14T00:29:42.777" v="83" actId="14100"/>
        <pc:sldMkLst>
          <pc:docMk/>
          <pc:sldMk cId="431410853" sldId="268"/>
        </pc:sldMkLst>
        <pc:spChg chg="mod">
          <ac:chgData name="Sands, Samantha" userId="S::samantha.sands@ucdenver.edu::b1175959-0eb5-4a62-a272-50bd580b11e9" providerId="AD" clId="Web-{FC8168DE-A0FA-4492-B86A-BDBC7A17BBF2}" dt="2021-01-14T00:29:20.964" v="76" actId="1076"/>
          <ac:spMkLst>
            <pc:docMk/>
            <pc:sldMk cId="431410853" sldId="268"/>
            <ac:spMk id="2" creationId="{7483F037-459A-46C5-AEDA-44E1A53DB9F3}"/>
          </ac:spMkLst>
        </pc:spChg>
        <pc:spChg chg="mod">
          <ac:chgData name="Sands, Samantha" userId="S::samantha.sands@ucdenver.edu::b1175959-0eb5-4a62-a272-50bd580b11e9" providerId="AD" clId="Web-{FC8168DE-A0FA-4492-B86A-BDBC7A17BBF2}" dt="2021-01-14T00:29:42.777" v="83" actId="14100"/>
          <ac:spMkLst>
            <pc:docMk/>
            <pc:sldMk cId="431410853" sldId="268"/>
            <ac:spMk id="3" creationId="{D24AF0CE-EE32-45E0-9FB1-3D87C66996E5}"/>
          </ac:spMkLst>
        </pc:spChg>
        <pc:spChg chg="add mod">
          <ac:chgData name="Sands, Samantha" userId="S::samantha.sands@ucdenver.edu::b1175959-0eb5-4a62-a272-50bd580b11e9" providerId="AD" clId="Web-{FC8168DE-A0FA-4492-B86A-BDBC7A17BBF2}" dt="2021-01-13T23:48:34.843" v="29" actId="1076"/>
          <ac:spMkLst>
            <pc:docMk/>
            <pc:sldMk cId="431410853" sldId="268"/>
            <ac:spMk id="4" creationId="{E4A21014-82A5-48B7-BB01-016155185363}"/>
          </ac:spMkLst>
        </pc:spChg>
      </pc:sldChg>
      <pc:sldChg chg="modNotes">
        <pc:chgData name="Sands, Samantha" userId="S::samantha.sands@ucdenver.edu::b1175959-0eb5-4a62-a272-50bd580b11e9" providerId="AD" clId="Web-{FC8168DE-A0FA-4492-B86A-BDBC7A17BBF2}" dt="2021-01-14T00:28:37.089" v="31"/>
        <pc:sldMkLst>
          <pc:docMk/>
          <pc:sldMk cId="697603236" sldId="275"/>
        </pc:sldMkLst>
      </pc:sldChg>
      <pc:sldChg chg="modNotes">
        <pc:chgData name="Sands, Samantha" userId="S::samantha.sands@ucdenver.edu::b1175959-0eb5-4a62-a272-50bd580b11e9" providerId="AD" clId="Web-{FC8168DE-A0FA-4492-B86A-BDBC7A17BBF2}" dt="2021-01-13T23:45:45.787" v="1"/>
        <pc:sldMkLst>
          <pc:docMk/>
          <pc:sldMk cId="208082911" sldId="292"/>
        </pc:sldMkLst>
      </pc:sldChg>
      <pc:sldChg chg="modNotes">
        <pc:chgData name="Sands, Samantha" userId="S::samantha.sands@ucdenver.edu::b1175959-0eb5-4a62-a272-50bd580b11e9" providerId="AD" clId="Web-{FC8168DE-A0FA-4492-B86A-BDBC7A17BBF2}" dt="2021-01-13T23:46:01.210" v="3"/>
        <pc:sldMkLst>
          <pc:docMk/>
          <pc:sldMk cId="2855281219" sldId="293"/>
        </pc:sldMkLst>
      </pc:sldChg>
      <pc:sldChg chg="modNotes">
        <pc:chgData name="Sands, Samantha" userId="S::samantha.sands@ucdenver.edu::b1175959-0eb5-4a62-a272-50bd580b11e9" providerId="AD" clId="Web-{FC8168DE-A0FA-4492-B86A-BDBC7A17BBF2}" dt="2021-01-13T23:46:12.132" v="5"/>
        <pc:sldMkLst>
          <pc:docMk/>
          <pc:sldMk cId="3499011381" sldId="294"/>
        </pc:sldMkLst>
      </pc:sldChg>
      <pc:sldChg chg="modNotes">
        <pc:chgData name="Sands, Samantha" userId="S::samantha.sands@ucdenver.edu::b1175959-0eb5-4a62-a272-50bd580b11e9" providerId="AD" clId="Web-{FC8168DE-A0FA-4492-B86A-BDBC7A17BBF2}" dt="2021-01-13T23:46:19.023" v="7"/>
        <pc:sldMkLst>
          <pc:docMk/>
          <pc:sldMk cId="2852763344" sldId="295"/>
        </pc:sldMkLst>
      </pc:sldChg>
      <pc:sldChg chg="modNotes">
        <pc:chgData name="Sands, Samantha" userId="S::samantha.sands@ucdenver.edu::b1175959-0eb5-4a62-a272-50bd580b11e9" providerId="AD" clId="Web-{FC8168DE-A0FA-4492-B86A-BDBC7A17BBF2}" dt="2021-01-13T23:46:29.086" v="9"/>
        <pc:sldMkLst>
          <pc:docMk/>
          <pc:sldMk cId="2337655465" sldId="296"/>
        </pc:sldMkLst>
      </pc:sldChg>
      <pc:sldChg chg="modNotes">
        <pc:chgData name="Sands, Samantha" userId="S::samantha.sands@ucdenver.edu::b1175959-0eb5-4a62-a272-50bd580b11e9" providerId="AD" clId="Web-{FC8168DE-A0FA-4492-B86A-BDBC7A17BBF2}" dt="2021-01-13T23:46:45.149" v="11"/>
        <pc:sldMkLst>
          <pc:docMk/>
          <pc:sldMk cId="2477565447" sldId="297"/>
        </pc:sldMkLst>
      </pc:sldChg>
    </pc:docChg>
  </pc:docChgLst>
  <pc:docChgLst>
    <pc:chgData name="Sands, Samantha" userId="S::samantha.sands@ucdenver.edu::b1175959-0eb5-4a62-a272-50bd580b11e9" providerId="AD" clId="Web-{BBF13CD1-6580-849A-B2F3-14673B878E98}"/>
    <pc:docChg chg="addSld modSld">
      <pc:chgData name="Sands, Samantha" userId="S::samantha.sands@ucdenver.edu::b1175959-0eb5-4a62-a272-50bd580b11e9" providerId="AD" clId="Web-{BBF13CD1-6580-849A-B2F3-14673B878E98}" dt="2021-01-13T21:21:12.027" v="65" actId="14100"/>
      <pc:docMkLst>
        <pc:docMk/>
      </pc:docMkLst>
      <pc:sldChg chg="delSp">
        <pc:chgData name="Sands, Samantha" userId="S::samantha.sands@ucdenver.edu::b1175959-0eb5-4a62-a272-50bd580b11e9" providerId="AD" clId="Web-{BBF13CD1-6580-849A-B2F3-14673B878E98}" dt="2021-01-13T20:54:12.511" v="2"/>
        <pc:sldMkLst>
          <pc:docMk/>
          <pc:sldMk cId="2476409451" sldId="285"/>
        </pc:sldMkLst>
        <pc:spChg chg="del">
          <ac:chgData name="Sands, Samantha" userId="S::samantha.sands@ucdenver.edu::b1175959-0eb5-4a62-a272-50bd580b11e9" providerId="AD" clId="Web-{BBF13CD1-6580-849A-B2F3-14673B878E98}" dt="2021-01-13T20:54:09.933" v="0"/>
          <ac:spMkLst>
            <pc:docMk/>
            <pc:sldMk cId="2476409451" sldId="285"/>
            <ac:spMk id="2" creationId="{2C23035F-1738-498E-B0E1-C0B98ACDA7F0}"/>
          </ac:spMkLst>
        </pc:spChg>
        <pc:spChg chg="del">
          <ac:chgData name="Sands, Samantha" userId="S::samantha.sands@ucdenver.edu::b1175959-0eb5-4a62-a272-50bd580b11e9" providerId="AD" clId="Web-{BBF13CD1-6580-849A-B2F3-14673B878E98}" dt="2021-01-13T20:54:11.104" v="1"/>
          <ac:spMkLst>
            <pc:docMk/>
            <pc:sldMk cId="2476409451" sldId="285"/>
            <ac:spMk id="8" creationId="{9370A6D8-F848-4BDF-83C8-5DCB4631B114}"/>
          </ac:spMkLst>
        </pc:spChg>
        <pc:spChg chg="del">
          <ac:chgData name="Sands, Samantha" userId="S::samantha.sands@ucdenver.edu::b1175959-0eb5-4a62-a272-50bd580b11e9" providerId="AD" clId="Web-{BBF13CD1-6580-849A-B2F3-14673B878E98}" dt="2021-01-13T20:54:12.511" v="2"/>
          <ac:spMkLst>
            <pc:docMk/>
            <pc:sldMk cId="2476409451" sldId="285"/>
            <ac:spMk id="10" creationId="{28D7D343-0869-495A-B355-AAFC2B972370}"/>
          </ac:spMkLst>
        </pc:spChg>
      </pc:sldChg>
      <pc:sldChg chg="modSp">
        <pc:chgData name="Sands, Samantha" userId="S::samantha.sands@ucdenver.edu::b1175959-0eb5-4a62-a272-50bd580b11e9" providerId="AD" clId="Web-{BBF13CD1-6580-849A-B2F3-14673B878E98}" dt="2021-01-13T20:55:46.120" v="39" actId="20577"/>
        <pc:sldMkLst>
          <pc:docMk/>
          <pc:sldMk cId="1486947657" sldId="289"/>
        </pc:sldMkLst>
        <pc:spChg chg="mod">
          <ac:chgData name="Sands, Samantha" userId="S::samantha.sands@ucdenver.edu::b1175959-0eb5-4a62-a272-50bd580b11e9" providerId="AD" clId="Web-{BBF13CD1-6580-849A-B2F3-14673B878E98}" dt="2021-01-13T20:55:46.120" v="39" actId="20577"/>
          <ac:spMkLst>
            <pc:docMk/>
            <pc:sldMk cId="1486947657" sldId="289"/>
            <ac:spMk id="2" creationId="{EDC98D4C-5127-4BFF-B9EA-EE7F73F1334D}"/>
          </ac:spMkLst>
        </pc:spChg>
      </pc:sldChg>
      <pc:sldChg chg="modSp delCm">
        <pc:chgData name="Sands, Samantha" userId="S::samantha.sands@ucdenver.edu::b1175959-0eb5-4a62-a272-50bd580b11e9" providerId="AD" clId="Web-{BBF13CD1-6580-849A-B2F3-14673B878E98}" dt="2021-01-13T20:54:35.808" v="7" actId="20577"/>
        <pc:sldMkLst>
          <pc:docMk/>
          <pc:sldMk cId="3384449870" sldId="291"/>
        </pc:sldMkLst>
        <pc:spChg chg="mod">
          <ac:chgData name="Sands, Samantha" userId="S::samantha.sands@ucdenver.edu::b1175959-0eb5-4a62-a272-50bd580b11e9" providerId="AD" clId="Web-{BBF13CD1-6580-849A-B2F3-14673B878E98}" dt="2021-01-13T20:54:35.808" v="7" actId="20577"/>
          <ac:spMkLst>
            <pc:docMk/>
            <pc:sldMk cId="3384449870" sldId="291"/>
            <ac:spMk id="4" creationId="{E0678828-8EAF-C54E-AF08-6D1019C526FA}"/>
          </ac:spMkLst>
        </pc:spChg>
      </pc:sldChg>
      <pc:sldChg chg="addSp modSp new">
        <pc:chgData name="Sands, Samantha" userId="S::samantha.sands@ucdenver.edu::b1175959-0eb5-4a62-a272-50bd580b11e9" providerId="AD" clId="Web-{BBF13CD1-6580-849A-B2F3-14673B878E98}" dt="2021-01-13T21:18:02.511" v="44" actId="14100"/>
        <pc:sldMkLst>
          <pc:docMk/>
          <pc:sldMk cId="208082911" sldId="292"/>
        </pc:sldMkLst>
        <pc:picChg chg="add mod">
          <ac:chgData name="Sands, Samantha" userId="S::samantha.sands@ucdenver.edu::b1175959-0eb5-4a62-a272-50bd580b11e9" providerId="AD" clId="Web-{BBF13CD1-6580-849A-B2F3-14673B878E98}" dt="2021-01-13T21:18:02.511" v="44" actId="14100"/>
          <ac:picMkLst>
            <pc:docMk/>
            <pc:sldMk cId="208082911" sldId="292"/>
            <ac:picMk id="2" creationId="{BCB1A72D-7B4E-4F9C-BEF5-4B1D36B9769C}"/>
          </ac:picMkLst>
        </pc:picChg>
      </pc:sldChg>
      <pc:sldChg chg="addSp modSp new">
        <pc:chgData name="Sands, Samantha" userId="S::samantha.sands@ucdenver.edu::b1175959-0eb5-4a62-a272-50bd580b11e9" providerId="AD" clId="Web-{BBF13CD1-6580-849A-B2F3-14673B878E98}" dt="2021-01-13T21:18:43.917" v="49" actId="14100"/>
        <pc:sldMkLst>
          <pc:docMk/>
          <pc:sldMk cId="2855281219" sldId="293"/>
        </pc:sldMkLst>
        <pc:picChg chg="add mod">
          <ac:chgData name="Sands, Samantha" userId="S::samantha.sands@ucdenver.edu::b1175959-0eb5-4a62-a272-50bd580b11e9" providerId="AD" clId="Web-{BBF13CD1-6580-849A-B2F3-14673B878E98}" dt="2021-01-13T21:18:43.917" v="49" actId="14100"/>
          <ac:picMkLst>
            <pc:docMk/>
            <pc:sldMk cId="2855281219" sldId="293"/>
            <ac:picMk id="2" creationId="{24F2E0E7-72EB-4E8B-92C1-B8405F7D8D2A}"/>
          </ac:picMkLst>
        </pc:picChg>
      </pc:sldChg>
      <pc:sldChg chg="addSp modSp new">
        <pc:chgData name="Sands, Samantha" userId="S::samantha.sands@ucdenver.edu::b1175959-0eb5-4a62-a272-50bd580b11e9" providerId="AD" clId="Web-{BBF13CD1-6580-849A-B2F3-14673B878E98}" dt="2021-01-13T21:19:55.136" v="53" actId="14100"/>
        <pc:sldMkLst>
          <pc:docMk/>
          <pc:sldMk cId="3499011381" sldId="294"/>
        </pc:sldMkLst>
        <pc:picChg chg="add mod">
          <ac:chgData name="Sands, Samantha" userId="S::samantha.sands@ucdenver.edu::b1175959-0eb5-4a62-a272-50bd580b11e9" providerId="AD" clId="Web-{BBF13CD1-6580-849A-B2F3-14673B878E98}" dt="2021-01-13T21:19:55.136" v="53" actId="14100"/>
          <ac:picMkLst>
            <pc:docMk/>
            <pc:sldMk cId="3499011381" sldId="294"/>
            <ac:picMk id="2" creationId="{5E99D3F4-0412-41B1-997A-E7B606D86655}"/>
          </ac:picMkLst>
        </pc:picChg>
      </pc:sldChg>
      <pc:sldChg chg="addSp modSp new">
        <pc:chgData name="Sands, Samantha" userId="S::samantha.sands@ucdenver.edu::b1175959-0eb5-4a62-a272-50bd580b11e9" providerId="AD" clId="Web-{BBF13CD1-6580-849A-B2F3-14673B878E98}" dt="2021-01-13T21:20:26.715" v="57" actId="14100"/>
        <pc:sldMkLst>
          <pc:docMk/>
          <pc:sldMk cId="2852763344" sldId="295"/>
        </pc:sldMkLst>
        <pc:picChg chg="add mod">
          <ac:chgData name="Sands, Samantha" userId="S::samantha.sands@ucdenver.edu::b1175959-0eb5-4a62-a272-50bd580b11e9" providerId="AD" clId="Web-{BBF13CD1-6580-849A-B2F3-14673B878E98}" dt="2021-01-13T21:20:26.715" v="57" actId="14100"/>
          <ac:picMkLst>
            <pc:docMk/>
            <pc:sldMk cId="2852763344" sldId="295"/>
            <ac:picMk id="2" creationId="{FCA56838-C6E1-45B1-82D5-7C4D2C6C75C1}"/>
          </ac:picMkLst>
        </pc:picChg>
      </pc:sldChg>
      <pc:sldChg chg="addSp modSp new">
        <pc:chgData name="Sands, Samantha" userId="S::samantha.sands@ucdenver.edu::b1175959-0eb5-4a62-a272-50bd580b11e9" providerId="AD" clId="Web-{BBF13CD1-6580-849A-B2F3-14673B878E98}" dt="2021-01-13T21:20:49.309" v="61" actId="14100"/>
        <pc:sldMkLst>
          <pc:docMk/>
          <pc:sldMk cId="2337655465" sldId="296"/>
        </pc:sldMkLst>
        <pc:picChg chg="add mod">
          <ac:chgData name="Sands, Samantha" userId="S::samantha.sands@ucdenver.edu::b1175959-0eb5-4a62-a272-50bd580b11e9" providerId="AD" clId="Web-{BBF13CD1-6580-849A-B2F3-14673B878E98}" dt="2021-01-13T21:20:49.309" v="61" actId="14100"/>
          <ac:picMkLst>
            <pc:docMk/>
            <pc:sldMk cId="2337655465" sldId="296"/>
            <ac:picMk id="2" creationId="{40A35D02-F624-4C06-920B-3D6643200C0A}"/>
          </ac:picMkLst>
        </pc:picChg>
      </pc:sldChg>
      <pc:sldChg chg="addSp modSp new">
        <pc:chgData name="Sands, Samantha" userId="S::samantha.sands@ucdenver.edu::b1175959-0eb5-4a62-a272-50bd580b11e9" providerId="AD" clId="Web-{BBF13CD1-6580-849A-B2F3-14673B878E98}" dt="2021-01-13T21:21:12.027" v="65" actId="14100"/>
        <pc:sldMkLst>
          <pc:docMk/>
          <pc:sldMk cId="2477565447" sldId="297"/>
        </pc:sldMkLst>
        <pc:picChg chg="add mod">
          <ac:chgData name="Sands, Samantha" userId="S::samantha.sands@ucdenver.edu::b1175959-0eb5-4a62-a272-50bd580b11e9" providerId="AD" clId="Web-{BBF13CD1-6580-849A-B2F3-14673B878E98}" dt="2021-01-13T21:21:12.027" v="65" actId="14100"/>
          <ac:picMkLst>
            <pc:docMk/>
            <pc:sldMk cId="2477565447" sldId="297"/>
            <ac:picMk id="2" creationId="{0D1EFA48-7571-4335-95AB-A3D40FF4473F}"/>
          </ac:picMkLst>
        </pc:picChg>
      </pc:sldChg>
    </pc:docChg>
  </pc:docChgLst>
  <pc:docChgLst>
    <pc:chgData name="Sands, Samantha" userId="S::samantha.sands@ucdenver.edu::b1175959-0eb5-4a62-a272-50bd580b11e9" providerId="AD" clId="Web-{F7227CF0-DEFC-439E-A497-BB3652800269}"/>
    <pc:docChg chg="modSld">
      <pc:chgData name="Sands, Samantha" userId="S::samantha.sands@ucdenver.edu::b1175959-0eb5-4a62-a272-50bd580b11e9" providerId="AD" clId="Web-{F7227CF0-DEFC-439E-A497-BB3652800269}" dt="2021-01-13T20:58:30.706" v="5" actId="14100"/>
      <pc:docMkLst>
        <pc:docMk/>
      </pc:docMkLst>
      <pc:sldChg chg="addSp delSp modSp">
        <pc:chgData name="Sands, Samantha" userId="S::samantha.sands@ucdenver.edu::b1175959-0eb5-4a62-a272-50bd580b11e9" providerId="AD" clId="Web-{F7227CF0-DEFC-439E-A497-BB3652800269}" dt="2021-01-13T20:58:30.706" v="5" actId="14100"/>
        <pc:sldMkLst>
          <pc:docMk/>
          <pc:sldMk cId="1465404248" sldId="288"/>
        </pc:sldMkLst>
        <pc:spChg chg="del">
          <ac:chgData name="Sands, Samantha" userId="S::samantha.sands@ucdenver.edu::b1175959-0eb5-4a62-a272-50bd580b11e9" providerId="AD" clId="Web-{F7227CF0-DEFC-439E-A497-BB3652800269}" dt="2021-01-13T20:57:52.297" v="0"/>
          <ac:spMkLst>
            <pc:docMk/>
            <pc:sldMk cId="1465404248" sldId="288"/>
            <ac:spMk id="2" creationId="{CFB7097E-8F06-4F23-BBE5-91CFDB154827}"/>
          </ac:spMkLst>
        </pc:spChg>
        <pc:picChg chg="add mod">
          <ac:chgData name="Sands, Samantha" userId="S::samantha.sands@ucdenver.edu::b1175959-0eb5-4a62-a272-50bd580b11e9" providerId="AD" clId="Web-{F7227CF0-DEFC-439E-A497-BB3652800269}" dt="2021-01-13T20:58:30.706" v="5" actId="14100"/>
          <ac:picMkLst>
            <pc:docMk/>
            <pc:sldMk cId="1465404248" sldId="288"/>
            <ac:picMk id="3" creationId="{79139EF4-8BA0-4E8A-B9E4-F165A71C019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C412A-B705-7340-ADAC-5880F17D1406}"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86D464-ABD5-4348-9C29-426E4F2A2F3D}" type="slidenum">
              <a:rPr lang="en-US" smtClean="0"/>
              <a:t>‹#›</a:t>
            </a:fld>
            <a:endParaRPr lang="en-US"/>
          </a:p>
        </p:txBody>
      </p:sp>
    </p:spTree>
    <p:extLst>
      <p:ext uri="{BB962C8B-B14F-4D97-AF65-F5344CB8AC3E}">
        <p14:creationId xmlns:p14="http://schemas.microsoft.com/office/powerpoint/2010/main" val="174043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r>
              <a:rPr lang="en-US" sz="1800" b="0" i="0" u="none" strike="noStrike" baseline="0">
                <a:solidFill>
                  <a:srgbClr val="000000"/>
                </a:solidFill>
              </a:rPr>
              <a:t>Please be aware that if your progress </a:t>
            </a:r>
            <a:r>
              <a:rPr lang="en-US" sz="1800" b="0" i="0" u="none" strike="noStrike" baseline="0" err="1">
                <a:solidFill>
                  <a:srgbClr val="000000"/>
                </a:solidFill>
              </a:rPr>
              <a:t>tofuture</a:t>
            </a:r>
            <a:r>
              <a:rPr lang="en-US" sz="1800" b="0" i="0" u="none" strike="noStrike" baseline="0">
                <a:solidFill>
                  <a:srgbClr val="000000"/>
                </a:solidFill>
              </a:rPr>
              <a:t> competitions, your presentation </a:t>
            </a:r>
            <a:r>
              <a:rPr lang="en-US" sz="1800" b="0" i="0" u="none" strike="noStrike" baseline="0" err="1">
                <a:solidFill>
                  <a:srgbClr val="000000"/>
                </a:solidFill>
              </a:rPr>
              <a:t>mayneed</a:t>
            </a:r>
            <a:r>
              <a:rPr lang="en-US" sz="1800" b="0" i="0" u="none" strike="noStrike" baseline="0">
                <a:solidFill>
                  <a:srgbClr val="000000"/>
                </a:solidFill>
              </a:rPr>
              <a:t> to be adapted to fit their (stricter)requirements, such as black font on </a:t>
            </a:r>
            <a:r>
              <a:rPr lang="en-US" sz="1800" b="0" i="0" u="none" strike="noStrike" baseline="0" err="1">
                <a:solidFill>
                  <a:srgbClr val="000000"/>
                </a:solidFill>
              </a:rPr>
              <a:t>awhite</a:t>
            </a:r>
            <a:r>
              <a:rPr lang="en-US" sz="1800" b="0" i="0" u="none" strike="noStrike" baseline="0">
                <a:solidFill>
                  <a:srgbClr val="000000"/>
                </a:solidFill>
              </a:rPr>
              <a:t> background. </a:t>
            </a:r>
          </a:p>
          <a:p>
            <a:r>
              <a:rPr lang="en-US" sz="1800" b="0" i="0" u="none" strike="noStrike" baseline="0">
                <a:solidFill>
                  <a:srgbClr val="000000"/>
                </a:solidFill>
              </a:rPr>
              <a:t>At DMRSEF, however, you are </a:t>
            </a:r>
            <a:r>
              <a:rPr lang="en-US" sz="1800" b="0" i="0" u="none" strike="noStrike" baseline="0" err="1">
                <a:solidFill>
                  <a:srgbClr val="000000"/>
                </a:solidFill>
              </a:rPr>
              <a:t>encouragedto</a:t>
            </a:r>
            <a:r>
              <a:rPr lang="en-US" sz="1800" b="0" i="0" u="none" strike="noStrike" baseline="0">
                <a:solidFill>
                  <a:srgbClr val="000000"/>
                </a:solidFill>
              </a:rPr>
              <a:t> use your creativity to engage </a:t>
            </a:r>
            <a:r>
              <a:rPr lang="en-US" sz="1800" b="0" i="0" u="none" strike="noStrike" baseline="0" err="1">
                <a:solidFill>
                  <a:srgbClr val="000000"/>
                </a:solidFill>
              </a:rPr>
              <a:t>youraudience</a:t>
            </a:r>
            <a:r>
              <a:rPr lang="en-US" sz="1800" b="0" i="0" u="none" strike="noStrike" baseline="0">
                <a:solidFill>
                  <a:srgbClr val="000000"/>
                </a:solidFill>
              </a:rPr>
              <a:t> in your project as long as </a:t>
            </a:r>
            <a:r>
              <a:rPr lang="en-US" sz="1800" b="0" i="0" u="none" strike="noStrike" baseline="0" err="1">
                <a:solidFill>
                  <a:srgbClr val="000000"/>
                </a:solidFill>
              </a:rPr>
              <a:t>youremain</a:t>
            </a:r>
            <a:r>
              <a:rPr lang="en-US" sz="1800" b="0" i="0" u="none" strike="noStrike" baseline="0">
                <a:solidFill>
                  <a:srgbClr val="000000"/>
                </a:solidFill>
              </a:rPr>
              <a:t> mindful of both professionalism </a:t>
            </a:r>
            <a:r>
              <a:rPr lang="en-US" sz="1800" b="0" i="0" u="none" strike="noStrike" baseline="0" err="1">
                <a:solidFill>
                  <a:srgbClr val="000000"/>
                </a:solidFill>
              </a:rPr>
              <a:t>andreadability</a:t>
            </a:r>
            <a:r>
              <a:rPr lang="en-US" sz="1800" b="0" i="0" u="none" strike="noStrike" baseline="0">
                <a:solidFill>
                  <a:srgbClr val="000000"/>
                </a:solidFill>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going to be using an online platform called </a:t>
            </a:r>
            <a:r>
              <a:rPr lang="en-US" err="1"/>
              <a:t>zFairs</a:t>
            </a:r>
            <a:r>
              <a:rPr lang="en-US"/>
              <a:t> to host everything from registration to the fair itself. Look of for more details and specific instructions in the coming weeks. Digital poster + 2-3 minute audio or video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Tease community engagement events – keynote speaker, student social, at-home experiments with scientists, opportunity to learn more about </a:t>
            </a:r>
            <a:r>
              <a:rPr lang="en-US" err="1"/>
              <a:t>CoorsTek</a:t>
            </a:r>
            <a:endParaRPr lang="en-US"/>
          </a:p>
          <a:p>
            <a:endParaRPr lang="en-US"/>
          </a:p>
        </p:txBody>
      </p:sp>
      <p:sp>
        <p:nvSpPr>
          <p:cNvPr id="4" name="Slide Number Placeholder 3"/>
          <p:cNvSpPr>
            <a:spLocks noGrp="1"/>
          </p:cNvSpPr>
          <p:nvPr>
            <p:ph type="sldNum" sz="quarter" idx="5"/>
          </p:nvPr>
        </p:nvSpPr>
        <p:spPr/>
        <p:txBody>
          <a:bodyPr/>
          <a:lstStyle/>
          <a:p>
            <a:fld id="{F786D464-ABD5-4348-9C29-426E4F2A2F3D}" type="slidenum">
              <a:rPr lang="en-US" smtClean="0"/>
              <a:t>2</a:t>
            </a:fld>
            <a:endParaRPr lang="en-US"/>
          </a:p>
        </p:txBody>
      </p:sp>
    </p:spTree>
    <p:extLst>
      <p:ext uri="{BB962C8B-B14F-4D97-AF65-F5344CB8AC3E}">
        <p14:creationId xmlns:p14="http://schemas.microsoft.com/office/powerpoint/2010/main" val="1832944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REFERENCES</a:t>
            </a:r>
            <a:endParaRPr lang="en-US"/>
          </a:p>
          <a:p>
            <a:r>
              <a:rPr lang="en-US"/>
              <a:t>•This section should not exceed one page.</a:t>
            </a:r>
            <a:endParaRPr lang="en-US">
              <a:cs typeface="Calibri"/>
            </a:endParaRPr>
          </a:p>
          <a:p>
            <a:r>
              <a:rPr lang="en-US"/>
              <a:t>•Limit your list to the most important references.</a:t>
            </a:r>
            <a:endParaRPr lang="en-US">
              <a:cs typeface="Calibri"/>
            </a:endParaRPr>
          </a:p>
          <a:p>
            <a:r>
              <a:rPr lang="en-US"/>
              <a:t>•List the references/documentation used which were not of your own work (i.e. books, journal articles, etc.).</a:t>
            </a:r>
            <a:endParaRPr lang="en-US">
              <a:cs typeface="Calibri"/>
            </a:endParaRPr>
          </a:p>
          <a:p>
            <a:r>
              <a:rPr lang="en-US"/>
              <a:t>•Hyperlinks to original source material are the only permissible hyperlinks allowed within the presentation.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786D464-ABD5-4348-9C29-426E4F2A2F3D}" type="slidenum">
              <a:rPr lang="en-US" smtClean="0"/>
              <a:t>11</a:t>
            </a:fld>
            <a:endParaRPr lang="en-US"/>
          </a:p>
        </p:txBody>
      </p:sp>
    </p:spTree>
    <p:extLst>
      <p:ext uri="{BB962C8B-B14F-4D97-AF65-F5344CB8AC3E}">
        <p14:creationId xmlns:p14="http://schemas.microsoft.com/office/powerpoint/2010/main" val="1162767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D464-ABD5-4348-9C29-426E4F2A2F3D}" type="slidenum">
              <a:rPr lang="en-US" smtClean="0"/>
              <a:t>12</a:t>
            </a:fld>
            <a:endParaRPr lang="en-US"/>
          </a:p>
        </p:txBody>
      </p:sp>
    </p:spTree>
    <p:extLst>
      <p:ext uri="{BB962C8B-B14F-4D97-AF65-F5344CB8AC3E}">
        <p14:creationId xmlns:p14="http://schemas.microsoft.com/office/powerpoint/2010/main" val="979222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Please be aware that if your progress to future competitions, your presentation may need to be adapted to fit their (stricter) requirements, such as black font on a white background. </a:t>
            </a:r>
            <a:endParaRPr lang="en-US"/>
          </a:p>
        </p:txBody>
      </p:sp>
      <p:sp>
        <p:nvSpPr>
          <p:cNvPr id="4" name="Slide Number Placeholder 3"/>
          <p:cNvSpPr>
            <a:spLocks noGrp="1"/>
          </p:cNvSpPr>
          <p:nvPr>
            <p:ph type="sldNum" sz="quarter" idx="5"/>
          </p:nvPr>
        </p:nvSpPr>
        <p:spPr/>
        <p:txBody>
          <a:bodyPr/>
          <a:lstStyle/>
          <a:p>
            <a:fld id="{F786D464-ABD5-4348-9C29-426E4F2A2F3D}" type="slidenum">
              <a:rPr lang="en-US" smtClean="0"/>
              <a:t>15</a:t>
            </a:fld>
            <a:endParaRPr lang="en-US"/>
          </a:p>
        </p:txBody>
      </p:sp>
    </p:spTree>
    <p:extLst>
      <p:ext uri="{BB962C8B-B14F-4D97-AF65-F5344CB8AC3E}">
        <p14:creationId xmlns:p14="http://schemas.microsoft.com/office/powerpoint/2010/main" val="9313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D464-ABD5-4348-9C29-426E4F2A2F3D}" type="slidenum">
              <a:rPr lang="en-US" smtClean="0"/>
              <a:t>16</a:t>
            </a:fld>
            <a:endParaRPr lang="en-US"/>
          </a:p>
        </p:txBody>
      </p:sp>
    </p:spTree>
    <p:extLst>
      <p:ext uri="{BB962C8B-B14F-4D97-AF65-F5344CB8AC3E}">
        <p14:creationId xmlns:p14="http://schemas.microsoft.com/office/powerpoint/2010/main" val="1209461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D464-ABD5-4348-9C29-426E4F2A2F3D}" type="slidenum">
              <a:rPr lang="en-US" smtClean="0"/>
              <a:t>17</a:t>
            </a:fld>
            <a:endParaRPr lang="en-US"/>
          </a:p>
        </p:txBody>
      </p:sp>
    </p:spTree>
    <p:extLst>
      <p:ext uri="{BB962C8B-B14F-4D97-AF65-F5344CB8AC3E}">
        <p14:creationId xmlns:p14="http://schemas.microsoft.com/office/powerpoint/2010/main" val="92757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r>
              <a:rPr lang="en-US" sz="1800" b="0" i="0" u="none" strike="noStrike" baseline="0">
                <a:solidFill>
                  <a:srgbClr val="000000"/>
                </a:solidFill>
              </a:rPr>
              <a:t>Please be aware that if your progress </a:t>
            </a:r>
            <a:r>
              <a:rPr lang="en-US" sz="1800" b="0" i="0" u="none" strike="noStrike" baseline="0" err="1">
                <a:solidFill>
                  <a:srgbClr val="000000"/>
                </a:solidFill>
              </a:rPr>
              <a:t>tofuture</a:t>
            </a:r>
            <a:r>
              <a:rPr lang="en-US" sz="1800" b="0" i="0" u="none" strike="noStrike" baseline="0">
                <a:solidFill>
                  <a:srgbClr val="000000"/>
                </a:solidFill>
              </a:rPr>
              <a:t> competitions, your presentation </a:t>
            </a:r>
            <a:r>
              <a:rPr lang="en-US" sz="1800" b="0" i="0" u="none" strike="noStrike" baseline="0" err="1">
                <a:solidFill>
                  <a:srgbClr val="000000"/>
                </a:solidFill>
              </a:rPr>
              <a:t>mayneed</a:t>
            </a:r>
            <a:r>
              <a:rPr lang="en-US" sz="1800" b="0" i="0" u="none" strike="noStrike" baseline="0">
                <a:solidFill>
                  <a:srgbClr val="000000"/>
                </a:solidFill>
              </a:rPr>
              <a:t> to be adapted to fit their (stricter)requirements, such as black font on </a:t>
            </a:r>
            <a:r>
              <a:rPr lang="en-US" sz="1800" b="0" i="0" u="none" strike="noStrike" baseline="0" err="1">
                <a:solidFill>
                  <a:srgbClr val="000000"/>
                </a:solidFill>
              </a:rPr>
              <a:t>awhite</a:t>
            </a:r>
            <a:r>
              <a:rPr lang="en-US" sz="1800" b="0" i="0" u="none" strike="noStrike" baseline="0">
                <a:solidFill>
                  <a:srgbClr val="000000"/>
                </a:solidFill>
              </a:rPr>
              <a:t> background. </a:t>
            </a:r>
          </a:p>
          <a:p>
            <a:r>
              <a:rPr lang="en-US" sz="1800" b="0" i="0" u="none" strike="noStrike" baseline="0">
                <a:solidFill>
                  <a:srgbClr val="000000"/>
                </a:solidFill>
              </a:rPr>
              <a:t>At DMRSEF, however, you are </a:t>
            </a:r>
            <a:r>
              <a:rPr lang="en-US" sz="1800" b="0" i="0" u="none" strike="noStrike" baseline="0" err="1">
                <a:solidFill>
                  <a:srgbClr val="000000"/>
                </a:solidFill>
              </a:rPr>
              <a:t>encouragedto</a:t>
            </a:r>
            <a:r>
              <a:rPr lang="en-US" sz="1800" b="0" i="0" u="none" strike="noStrike" baseline="0">
                <a:solidFill>
                  <a:srgbClr val="000000"/>
                </a:solidFill>
              </a:rPr>
              <a:t> use your creativity to engage </a:t>
            </a:r>
            <a:r>
              <a:rPr lang="en-US" sz="1800" b="0" i="0" u="none" strike="noStrike" baseline="0" err="1">
                <a:solidFill>
                  <a:srgbClr val="000000"/>
                </a:solidFill>
              </a:rPr>
              <a:t>youraudience</a:t>
            </a:r>
            <a:r>
              <a:rPr lang="en-US" sz="1800" b="0" i="0" u="none" strike="noStrike" baseline="0">
                <a:solidFill>
                  <a:srgbClr val="000000"/>
                </a:solidFill>
              </a:rPr>
              <a:t> in your project as long as </a:t>
            </a:r>
            <a:r>
              <a:rPr lang="en-US" sz="1800" b="0" i="0" u="none" strike="noStrike" baseline="0" err="1">
                <a:solidFill>
                  <a:srgbClr val="000000"/>
                </a:solidFill>
              </a:rPr>
              <a:t>youremain</a:t>
            </a:r>
            <a:r>
              <a:rPr lang="en-US" sz="1800" b="0" i="0" u="none" strike="noStrike" baseline="0">
                <a:solidFill>
                  <a:srgbClr val="000000"/>
                </a:solidFill>
              </a:rPr>
              <a:t> mindful of both professionalism </a:t>
            </a:r>
            <a:r>
              <a:rPr lang="en-US" sz="1800" b="0" i="0" u="none" strike="noStrike" baseline="0" err="1">
                <a:solidFill>
                  <a:srgbClr val="000000"/>
                </a:solidFill>
              </a:rPr>
              <a:t>andreadability</a:t>
            </a:r>
            <a:r>
              <a:rPr lang="en-US" sz="1800" b="0" i="0" u="none" strike="noStrike" baseline="0">
                <a:solidFill>
                  <a:srgbClr val="000000"/>
                </a:solidFill>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going to be using an online platform called </a:t>
            </a:r>
            <a:r>
              <a:rPr lang="en-US" err="1"/>
              <a:t>zFairs</a:t>
            </a:r>
            <a:r>
              <a:rPr lang="en-US"/>
              <a:t> to host everything from registration to the fair itself. Look of for more details and specific instructions in the coming weeks. Digital poster + 2-3 minute audio or video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Tease community engagement events – keynote speaker, student social, at-home experiments with scientists, opportunity to learn more about </a:t>
            </a:r>
            <a:r>
              <a:rPr lang="en-US" err="1"/>
              <a:t>CoorsTek</a:t>
            </a:r>
            <a:endParaRPr lang="en-US"/>
          </a:p>
          <a:p>
            <a:endParaRPr lang="en-US"/>
          </a:p>
        </p:txBody>
      </p:sp>
      <p:sp>
        <p:nvSpPr>
          <p:cNvPr id="4" name="Slide Number Placeholder 3"/>
          <p:cNvSpPr>
            <a:spLocks noGrp="1"/>
          </p:cNvSpPr>
          <p:nvPr>
            <p:ph type="sldNum" sz="quarter" idx="5"/>
          </p:nvPr>
        </p:nvSpPr>
        <p:spPr/>
        <p:txBody>
          <a:bodyPr/>
          <a:lstStyle/>
          <a:p>
            <a:fld id="{F786D464-ABD5-4348-9C29-426E4F2A2F3D}" type="slidenum">
              <a:rPr lang="en-US" smtClean="0"/>
              <a:t>18</a:t>
            </a:fld>
            <a:endParaRPr lang="en-US"/>
          </a:p>
        </p:txBody>
      </p:sp>
    </p:spTree>
    <p:extLst>
      <p:ext uri="{BB962C8B-B14F-4D97-AF65-F5344CB8AC3E}">
        <p14:creationId xmlns:p14="http://schemas.microsoft.com/office/powerpoint/2010/main" val="85292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86D464-ABD5-4348-9C29-426E4F2A2F3D}" type="slidenum">
              <a:rPr lang="en-US" smtClean="0"/>
              <a:t>19</a:t>
            </a:fld>
            <a:endParaRPr lang="en-US"/>
          </a:p>
        </p:txBody>
      </p:sp>
    </p:spTree>
    <p:extLst>
      <p:ext uri="{BB962C8B-B14F-4D97-AF65-F5344CB8AC3E}">
        <p14:creationId xmlns:p14="http://schemas.microsoft.com/office/powerpoint/2010/main" val="4274521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r>
              <a:rPr lang="en-US" sz="1800" b="0" i="0" u="none" strike="noStrike" baseline="0">
                <a:solidFill>
                  <a:srgbClr val="000000"/>
                </a:solidFill>
              </a:rPr>
              <a:t>Please be aware that if your progress </a:t>
            </a:r>
            <a:r>
              <a:rPr lang="en-US" sz="1800" b="0" i="0" u="none" strike="noStrike" baseline="0" err="1">
                <a:solidFill>
                  <a:srgbClr val="000000"/>
                </a:solidFill>
              </a:rPr>
              <a:t>tofuture</a:t>
            </a:r>
            <a:r>
              <a:rPr lang="en-US" sz="1800" b="0" i="0" u="none" strike="noStrike" baseline="0">
                <a:solidFill>
                  <a:srgbClr val="000000"/>
                </a:solidFill>
              </a:rPr>
              <a:t> competitions, your presentation </a:t>
            </a:r>
            <a:r>
              <a:rPr lang="en-US" sz="1800" b="0" i="0" u="none" strike="noStrike" baseline="0" err="1">
                <a:solidFill>
                  <a:srgbClr val="000000"/>
                </a:solidFill>
              </a:rPr>
              <a:t>mayneed</a:t>
            </a:r>
            <a:r>
              <a:rPr lang="en-US" sz="1800" b="0" i="0" u="none" strike="noStrike" baseline="0">
                <a:solidFill>
                  <a:srgbClr val="000000"/>
                </a:solidFill>
              </a:rPr>
              <a:t> to be adapted to fit their (stricter)requirements, such as black font on </a:t>
            </a:r>
            <a:r>
              <a:rPr lang="en-US" sz="1800" b="0" i="0" u="none" strike="noStrike" baseline="0" err="1">
                <a:solidFill>
                  <a:srgbClr val="000000"/>
                </a:solidFill>
              </a:rPr>
              <a:t>awhite</a:t>
            </a:r>
            <a:r>
              <a:rPr lang="en-US" sz="1800" b="0" i="0" u="none" strike="noStrike" baseline="0">
                <a:solidFill>
                  <a:srgbClr val="000000"/>
                </a:solidFill>
              </a:rPr>
              <a:t> background. </a:t>
            </a:r>
          </a:p>
          <a:p>
            <a:r>
              <a:rPr lang="en-US" sz="1800" b="0" i="0" u="none" strike="noStrike" baseline="0">
                <a:solidFill>
                  <a:srgbClr val="000000"/>
                </a:solidFill>
              </a:rPr>
              <a:t>At DMRSEF, however, you are </a:t>
            </a:r>
            <a:r>
              <a:rPr lang="en-US" sz="1800" b="0" i="0" u="none" strike="noStrike" baseline="0" err="1">
                <a:solidFill>
                  <a:srgbClr val="000000"/>
                </a:solidFill>
              </a:rPr>
              <a:t>encouragedto</a:t>
            </a:r>
            <a:r>
              <a:rPr lang="en-US" sz="1800" b="0" i="0" u="none" strike="noStrike" baseline="0">
                <a:solidFill>
                  <a:srgbClr val="000000"/>
                </a:solidFill>
              </a:rPr>
              <a:t> use your creativity to engage </a:t>
            </a:r>
            <a:r>
              <a:rPr lang="en-US" sz="1800" b="0" i="0" u="none" strike="noStrike" baseline="0" err="1">
                <a:solidFill>
                  <a:srgbClr val="000000"/>
                </a:solidFill>
              </a:rPr>
              <a:t>youraudience</a:t>
            </a:r>
            <a:r>
              <a:rPr lang="en-US" sz="1800" b="0" i="0" u="none" strike="noStrike" baseline="0">
                <a:solidFill>
                  <a:srgbClr val="000000"/>
                </a:solidFill>
              </a:rPr>
              <a:t> in your project as long as </a:t>
            </a:r>
            <a:r>
              <a:rPr lang="en-US" sz="1800" b="0" i="0" u="none" strike="noStrike" baseline="0" err="1">
                <a:solidFill>
                  <a:srgbClr val="000000"/>
                </a:solidFill>
              </a:rPr>
              <a:t>youremain</a:t>
            </a:r>
            <a:r>
              <a:rPr lang="en-US" sz="1800" b="0" i="0" u="none" strike="noStrike" baseline="0">
                <a:solidFill>
                  <a:srgbClr val="000000"/>
                </a:solidFill>
              </a:rPr>
              <a:t> mindful of both professionalism </a:t>
            </a:r>
            <a:r>
              <a:rPr lang="en-US" sz="1800" b="0" i="0" u="none" strike="noStrike" baseline="0" err="1">
                <a:solidFill>
                  <a:srgbClr val="000000"/>
                </a:solidFill>
              </a:rPr>
              <a:t>andreadability</a:t>
            </a:r>
            <a:r>
              <a:rPr lang="en-US" sz="1800" b="0" i="0" u="none" strike="noStrike" baseline="0">
                <a:solidFill>
                  <a:srgbClr val="000000"/>
                </a:solidFill>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going to be using an online platform called </a:t>
            </a:r>
            <a:r>
              <a:rPr lang="en-US" err="1"/>
              <a:t>zFairs</a:t>
            </a:r>
            <a:r>
              <a:rPr lang="en-US"/>
              <a:t> to host everything from registration to the fair itself. Look of for more details and specific instructions in the coming weeks. Digital poster + 2-3 minute audio or video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Tease community engagement events – keynote speaker, student social, at-home experiments with scientists, opportunity to learn more about </a:t>
            </a:r>
            <a:r>
              <a:rPr lang="en-US" err="1"/>
              <a:t>CoorsTek</a:t>
            </a:r>
            <a:endParaRPr lang="en-US"/>
          </a:p>
          <a:p>
            <a:endParaRPr lang="en-US"/>
          </a:p>
        </p:txBody>
      </p:sp>
      <p:sp>
        <p:nvSpPr>
          <p:cNvPr id="4" name="Slide Number Placeholder 3"/>
          <p:cNvSpPr>
            <a:spLocks noGrp="1"/>
          </p:cNvSpPr>
          <p:nvPr>
            <p:ph type="sldNum" sz="quarter" idx="5"/>
          </p:nvPr>
        </p:nvSpPr>
        <p:spPr/>
        <p:txBody>
          <a:bodyPr/>
          <a:lstStyle/>
          <a:p>
            <a:fld id="{F786D464-ABD5-4348-9C29-426E4F2A2F3D}" type="slidenum">
              <a:rPr lang="en-US" smtClean="0"/>
              <a:t>3</a:t>
            </a:fld>
            <a:endParaRPr lang="en-US"/>
          </a:p>
        </p:txBody>
      </p:sp>
    </p:spTree>
    <p:extLst>
      <p:ext uri="{BB962C8B-B14F-4D97-AF65-F5344CB8AC3E}">
        <p14:creationId xmlns:p14="http://schemas.microsoft.com/office/powerpoint/2010/main" val="396754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a:solidFill>
                <a:srgbClr val="000000"/>
              </a:solidFill>
            </a:endParaRPr>
          </a:p>
          <a:p>
            <a:endParaRPr lang="en-US" sz="1800" b="0" i="0" u="none" strike="noStrike" baseline="0">
              <a:solidFill>
                <a:srgbClr val="000000"/>
              </a:solidFill>
            </a:endParaRPr>
          </a:p>
          <a:p>
            <a:r>
              <a:rPr lang="en-US"/>
              <a:t>Remember! A poster is not a paper and should not include everything you would include in a paper.</a:t>
            </a: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r>
              <a:rPr lang="en-US" sz="1800" b="0" i="0" u="none" strike="noStrike" baseline="0">
                <a:solidFill>
                  <a:srgbClr val="000000"/>
                </a:solidFill>
              </a:rPr>
              <a:t>Please be aware that if your progress </a:t>
            </a:r>
            <a:r>
              <a:rPr lang="en-US" sz="1800" b="0" i="0" u="none" strike="noStrike" baseline="0" err="1">
                <a:solidFill>
                  <a:srgbClr val="000000"/>
                </a:solidFill>
              </a:rPr>
              <a:t>tofuture</a:t>
            </a:r>
            <a:r>
              <a:rPr lang="en-US" sz="1800" b="0" i="0" u="none" strike="noStrike" baseline="0">
                <a:solidFill>
                  <a:srgbClr val="000000"/>
                </a:solidFill>
              </a:rPr>
              <a:t> competitions, your presentation </a:t>
            </a:r>
            <a:r>
              <a:rPr lang="en-US" sz="1800" b="0" i="0" u="none" strike="noStrike" baseline="0" err="1">
                <a:solidFill>
                  <a:srgbClr val="000000"/>
                </a:solidFill>
              </a:rPr>
              <a:t>mayneed</a:t>
            </a:r>
            <a:r>
              <a:rPr lang="en-US" sz="1800" b="0" i="0" u="none" strike="noStrike" baseline="0">
                <a:solidFill>
                  <a:srgbClr val="000000"/>
                </a:solidFill>
              </a:rPr>
              <a:t> to be adapted to fit their (stricter)requirements, such as black font on </a:t>
            </a:r>
            <a:r>
              <a:rPr lang="en-US" sz="1800" b="0" i="0" u="none" strike="noStrike" baseline="0" err="1">
                <a:solidFill>
                  <a:srgbClr val="000000"/>
                </a:solidFill>
              </a:rPr>
              <a:t>awhite</a:t>
            </a:r>
            <a:r>
              <a:rPr lang="en-US" sz="1800" b="0" i="0" u="none" strike="noStrike" baseline="0">
                <a:solidFill>
                  <a:srgbClr val="000000"/>
                </a:solidFill>
              </a:rPr>
              <a:t> background.</a:t>
            </a:r>
            <a:r>
              <a:rPr lang="en-US" sz="1800">
                <a:solidFill>
                  <a:srgbClr val="000000"/>
                </a:solidFill>
              </a:rPr>
              <a:t> </a:t>
            </a:r>
          </a:p>
          <a:p>
            <a:r>
              <a:rPr lang="en-US" sz="1800" b="0" i="0" u="none" strike="noStrike" baseline="0">
                <a:solidFill>
                  <a:srgbClr val="000000"/>
                </a:solidFill>
              </a:rPr>
              <a:t>At DMRSEF, however, you are </a:t>
            </a:r>
            <a:r>
              <a:rPr lang="en-US" sz="1800" b="0" i="0" u="none" strike="noStrike" baseline="0" err="1">
                <a:solidFill>
                  <a:srgbClr val="000000"/>
                </a:solidFill>
              </a:rPr>
              <a:t>encouragedto</a:t>
            </a:r>
            <a:r>
              <a:rPr lang="en-US" sz="1800" b="0" i="0" u="none" strike="noStrike" baseline="0">
                <a:solidFill>
                  <a:srgbClr val="000000"/>
                </a:solidFill>
              </a:rPr>
              <a:t> use your creativity to engage </a:t>
            </a:r>
            <a:r>
              <a:rPr lang="en-US" sz="1800" b="0" i="0" u="none" strike="noStrike" baseline="0" err="1">
                <a:solidFill>
                  <a:srgbClr val="000000"/>
                </a:solidFill>
              </a:rPr>
              <a:t>youraudience</a:t>
            </a:r>
            <a:r>
              <a:rPr lang="en-US" sz="1800" b="0" i="0" u="none" strike="noStrike" baseline="0">
                <a:solidFill>
                  <a:srgbClr val="000000"/>
                </a:solidFill>
              </a:rPr>
              <a:t> in your project as long as </a:t>
            </a:r>
            <a:r>
              <a:rPr lang="en-US" sz="1800" b="0" i="0" u="none" strike="noStrike" baseline="0" err="1">
                <a:solidFill>
                  <a:srgbClr val="000000"/>
                </a:solidFill>
              </a:rPr>
              <a:t>youremain</a:t>
            </a:r>
            <a:r>
              <a:rPr lang="en-US" sz="1800" b="0" i="0" u="none" strike="noStrike" baseline="0">
                <a:solidFill>
                  <a:srgbClr val="000000"/>
                </a:solidFill>
              </a:rPr>
              <a:t> mindful of both professionalism </a:t>
            </a:r>
            <a:r>
              <a:rPr lang="en-US" sz="1800" b="0" i="0" u="none" strike="noStrike" baseline="0" err="1">
                <a:solidFill>
                  <a:srgbClr val="000000"/>
                </a:solidFill>
              </a:rPr>
              <a:t>andreadability</a:t>
            </a:r>
            <a:r>
              <a:rPr lang="en-US" sz="1800" b="0" i="0" u="none" strike="noStrike" baseline="0">
                <a:solidFill>
                  <a:srgbClr val="000000"/>
                </a:solidFill>
              </a:rPr>
              <a:t>.</a:t>
            </a:r>
            <a:r>
              <a:rPr lang="en-US" sz="1800">
                <a:solidFill>
                  <a:srgbClr val="000000"/>
                </a:solidFill>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going to be using an online platform called </a:t>
            </a:r>
            <a:r>
              <a:rPr lang="en-US" err="1"/>
              <a:t>zFairs</a:t>
            </a:r>
            <a:r>
              <a:rPr lang="en-US"/>
              <a:t> to host everything from registration to the fair itself. Look of for more details and specific instructions in the coming weeks. Digital poster + 2-3 minute audio or video introduction</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Tease community engagement events – keynote speaker, student social, at-home experiments with scientists, opportunity to learn more about CoorsTek</a:t>
            </a:r>
          </a:p>
          <a:p>
            <a:endParaRPr lang="en-US"/>
          </a:p>
        </p:txBody>
      </p:sp>
      <p:sp>
        <p:nvSpPr>
          <p:cNvPr id="4" name="Slide Number Placeholder 3"/>
          <p:cNvSpPr>
            <a:spLocks noGrp="1"/>
          </p:cNvSpPr>
          <p:nvPr>
            <p:ph type="sldNum" sz="quarter" idx="5"/>
          </p:nvPr>
        </p:nvSpPr>
        <p:spPr/>
        <p:txBody>
          <a:bodyPr/>
          <a:lstStyle/>
          <a:p>
            <a:fld id="{F786D464-ABD5-4348-9C29-426E4F2A2F3D}" type="slidenum">
              <a:rPr lang="en-US" smtClean="0"/>
              <a:t>4</a:t>
            </a:fld>
            <a:endParaRPr lang="en-US"/>
          </a:p>
        </p:txBody>
      </p:sp>
    </p:spTree>
    <p:extLst>
      <p:ext uri="{BB962C8B-B14F-4D97-AF65-F5344CB8AC3E}">
        <p14:creationId xmlns:p14="http://schemas.microsoft.com/office/powerpoint/2010/main" val="463810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endParaRPr lang="en-US" sz="1800" b="0" i="0" u="none" strike="noStrike" baseline="0">
              <a:solidFill>
                <a:srgbClr val="000000"/>
              </a:solidFill>
            </a:endParaRPr>
          </a:p>
          <a:p>
            <a:r>
              <a:rPr lang="en-US" sz="1800" b="0" i="0" u="none" strike="noStrike" baseline="0">
                <a:solidFill>
                  <a:srgbClr val="000000"/>
                </a:solidFill>
              </a:rPr>
              <a:t>Please be aware that if your progress </a:t>
            </a:r>
            <a:r>
              <a:rPr lang="en-US" sz="1800" b="0" i="0" u="none" strike="noStrike" baseline="0" err="1">
                <a:solidFill>
                  <a:srgbClr val="000000"/>
                </a:solidFill>
              </a:rPr>
              <a:t>tofuture</a:t>
            </a:r>
            <a:r>
              <a:rPr lang="en-US" sz="1800" b="0" i="0" u="none" strike="noStrike" baseline="0">
                <a:solidFill>
                  <a:srgbClr val="000000"/>
                </a:solidFill>
              </a:rPr>
              <a:t> competitions, your presentation </a:t>
            </a:r>
            <a:r>
              <a:rPr lang="en-US" sz="1800" b="0" i="0" u="none" strike="noStrike" baseline="0" err="1">
                <a:solidFill>
                  <a:srgbClr val="000000"/>
                </a:solidFill>
              </a:rPr>
              <a:t>mayneed</a:t>
            </a:r>
            <a:r>
              <a:rPr lang="en-US" sz="1800" b="0" i="0" u="none" strike="noStrike" baseline="0">
                <a:solidFill>
                  <a:srgbClr val="000000"/>
                </a:solidFill>
              </a:rPr>
              <a:t> to be adapted to fit their (stricter)requirements, such as black font on </a:t>
            </a:r>
            <a:r>
              <a:rPr lang="en-US" sz="1800" b="0" i="0" u="none" strike="noStrike" baseline="0" err="1">
                <a:solidFill>
                  <a:srgbClr val="000000"/>
                </a:solidFill>
              </a:rPr>
              <a:t>awhite</a:t>
            </a:r>
            <a:r>
              <a:rPr lang="en-US" sz="1800" b="0" i="0" u="none" strike="noStrike" baseline="0">
                <a:solidFill>
                  <a:srgbClr val="000000"/>
                </a:solidFill>
              </a:rPr>
              <a:t> background. </a:t>
            </a:r>
          </a:p>
          <a:p>
            <a:r>
              <a:rPr lang="en-US" sz="1800" b="0" i="0" u="none" strike="noStrike" baseline="0">
                <a:solidFill>
                  <a:srgbClr val="000000"/>
                </a:solidFill>
              </a:rPr>
              <a:t>At DMRSEF, however, you are </a:t>
            </a:r>
            <a:r>
              <a:rPr lang="en-US" sz="1800" b="0" i="0" u="none" strike="noStrike" baseline="0" err="1">
                <a:solidFill>
                  <a:srgbClr val="000000"/>
                </a:solidFill>
              </a:rPr>
              <a:t>encouragedto</a:t>
            </a:r>
            <a:r>
              <a:rPr lang="en-US" sz="1800" b="0" i="0" u="none" strike="noStrike" baseline="0">
                <a:solidFill>
                  <a:srgbClr val="000000"/>
                </a:solidFill>
              </a:rPr>
              <a:t> use your creativity to engage </a:t>
            </a:r>
            <a:r>
              <a:rPr lang="en-US" sz="1800" b="0" i="0" u="none" strike="noStrike" baseline="0" err="1">
                <a:solidFill>
                  <a:srgbClr val="000000"/>
                </a:solidFill>
              </a:rPr>
              <a:t>youraudience</a:t>
            </a:r>
            <a:r>
              <a:rPr lang="en-US" sz="1800" b="0" i="0" u="none" strike="noStrike" baseline="0">
                <a:solidFill>
                  <a:srgbClr val="000000"/>
                </a:solidFill>
              </a:rPr>
              <a:t> in your project as long as </a:t>
            </a:r>
            <a:r>
              <a:rPr lang="en-US" sz="1800" b="0" i="0" u="none" strike="noStrike" baseline="0" err="1">
                <a:solidFill>
                  <a:srgbClr val="000000"/>
                </a:solidFill>
              </a:rPr>
              <a:t>youremain</a:t>
            </a:r>
            <a:r>
              <a:rPr lang="en-US" sz="1800" b="0" i="0" u="none" strike="noStrike" baseline="0">
                <a:solidFill>
                  <a:srgbClr val="000000"/>
                </a:solidFill>
              </a:rPr>
              <a:t> mindful of both professionalism </a:t>
            </a:r>
            <a:r>
              <a:rPr lang="en-US" sz="1800" b="0" i="0" u="none" strike="noStrike" baseline="0" err="1">
                <a:solidFill>
                  <a:srgbClr val="000000"/>
                </a:solidFill>
              </a:rPr>
              <a:t>andreadability</a:t>
            </a:r>
            <a:r>
              <a:rPr lang="en-US" sz="1800" b="0" i="0" u="none" strike="noStrike" baseline="0">
                <a:solidFill>
                  <a:srgbClr val="000000"/>
                </a:solidFill>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going to be using an online platform called </a:t>
            </a:r>
            <a:r>
              <a:rPr lang="en-US" err="1"/>
              <a:t>zFairs</a:t>
            </a:r>
            <a:r>
              <a:rPr lang="en-US"/>
              <a:t> to host everything from registration to the fair itself. Look of for more details and specific instructions in the coming weeks. Digital poster + 2-3 minute audio or video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Tease community engagement events – keynote speaker, student social, at-home experiments with scientists, opportunity to learn more about </a:t>
            </a:r>
            <a:r>
              <a:rPr lang="en-US" err="1"/>
              <a:t>CoorsTek</a:t>
            </a:r>
            <a:endParaRPr lang="en-US"/>
          </a:p>
          <a:p>
            <a:endParaRPr lang="en-US"/>
          </a:p>
        </p:txBody>
      </p:sp>
      <p:sp>
        <p:nvSpPr>
          <p:cNvPr id="4" name="Slide Number Placeholder 3"/>
          <p:cNvSpPr>
            <a:spLocks noGrp="1"/>
          </p:cNvSpPr>
          <p:nvPr>
            <p:ph type="sldNum" sz="quarter" idx="5"/>
          </p:nvPr>
        </p:nvSpPr>
        <p:spPr/>
        <p:txBody>
          <a:bodyPr/>
          <a:lstStyle/>
          <a:p>
            <a:fld id="{F786D464-ABD5-4348-9C29-426E4F2A2F3D}" type="slidenum">
              <a:rPr lang="en-US" smtClean="0"/>
              <a:t>5</a:t>
            </a:fld>
            <a:endParaRPr lang="en-US"/>
          </a:p>
        </p:txBody>
      </p:sp>
    </p:spTree>
    <p:extLst>
      <p:ext uri="{BB962C8B-B14F-4D97-AF65-F5344CB8AC3E}">
        <p14:creationId xmlns:p14="http://schemas.microsoft.com/office/powerpoint/2010/main" val="424930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INTRODUCTION - What is your research question?</a:t>
            </a:r>
            <a:endParaRPr lang="en-US"/>
          </a:p>
          <a:p>
            <a:r>
              <a:rPr lang="en-US"/>
              <a:t>•Explain what is known or has already been done in your research area.</a:t>
            </a:r>
            <a:endParaRPr lang="en-US">
              <a:cs typeface="Calibri"/>
            </a:endParaRPr>
          </a:p>
          <a:p>
            <a:r>
              <a:rPr lang="en-US"/>
              <a:t>•Include a brief review of relevant literature.</a:t>
            </a:r>
            <a:endParaRPr lang="en-US">
              <a:cs typeface="Calibri"/>
            </a:endParaRPr>
          </a:p>
          <a:p>
            <a:r>
              <a:rPr lang="en-US"/>
              <a:t>•If this is a continuation project, a brief summary of your prior research is appropriate here. Be sure to distinguish your previous work from this year’s project.</a:t>
            </a:r>
            <a:endParaRPr lang="en-US">
              <a:cs typeface="Calibri"/>
            </a:endParaRPr>
          </a:p>
          <a:p>
            <a:r>
              <a:rPr lang="en-US"/>
              <a:t>•What were you trying to find out?</a:t>
            </a:r>
            <a:endParaRPr lang="en-US">
              <a:cs typeface="Calibri"/>
            </a:endParaRPr>
          </a:p>
          <a:p>
            <a:r>
              <a:rPr lang="en-US"/>
              <a:t>•Include a description of your purpose, your research question, and/or your hypothesis.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786D464-ABD5-4348-9C29-426E4F2A2F3D}" type="slidenum">
              <a:rPr lang="en-US" smtClean="0"/>
              <a:t>6</a:t>
            </a:fld>
            <a:endParaRPr lang="en-US"/>
          </a:p>
        </p:txBody>
      </p:sp>
    </p:spTree>
    <p:extLst>
      <p:ext uri="{BB962C8B-B14F-4D97-AF65-F5344CB8AC3E}">
        <p14:creationId xmlns:p14="http://schemas.microsoft.com/office/powerpoint/2010/main" val="960656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METHODS - Explain your methodology and procedures for carrying out your project in detail.</a:t>
            </a:r>
            <a:endParaRPr lang="en-US"/>
          </a:p>
          <a:p>
            <a:r>
              <a:rPr lang="en-US"/>
              <a:t>•What did you do?</a:t>
            </a:r>
            <a:endParaRPr lang="en-US">
              <a:cs typeface="Calibri"/>
            </a:endParaRPr>
          </a:p>
          <a:p>
            <a:r>
              <a:rPr lang="en-US"/>
              <a:t>•What data did you collect and how did you collect that data?</a:t>
            </a:r>
            <a:endParaRPr lang="en-US">
              <a:cs typeface="Calibri"/>
            </a:endParaRPr>
          </a:p>
          <a:p>
            <a:r>
              <a:rPr lang="en-US"/>
              <a:t>•Discuss your control group and the variables you tested.</a:t>
            </a:r>
            <a:endParaRPr lang="en-US">
              <a:cs typeface="Calibri"/>
            </a:endParaRPr>
          </a:p>
          <a:p>
            <a:r>
              <a:rPr lang="en-US"/>
              <a:t>•DO NOT include a list of materials.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786D464-ABD5-4348-9C29-426E4F2A2F3D}" type="slidenum">
              <a:rPr lang="en-US" smtClean="0"/>
              <a:t>7</a:t>
            </a:fld>
            <a:endParaRPr lang="en-US"/>
          </a:p>
        </p:txBody>
      </p:sp>
    </p:spTree>
    <p:extLst>
      <p:ext uri="{BB962C8B-B14F-4D97-AF65-F5344CB8AC3E}">
        <p14:creationId xmlns:p14="http://schemas.microsoft.com/office/powerpoint/2010/main" val="302600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RESULTS - What were the result(s) of your project?</a:t>
            </a:r>
            <a:endParaRPr lang="en-US"/>
          </a:p>
          <a:p>
            <a:r>
              <a:rPr lang="en-US"/>
              <a:t>•Include tables and figures which illustrate your data.</a:t>
            </a:r>
            <a:endParaRPr lang="en-US">
              <a:cs typeface="Calibri"/>
            </a:endParaRPr>
          </a:p>
          <a:p>
            <a:r>
              <a:rPr lang="en-US"/>
              <a:t>•Include relevant statistical analysis of the data.</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786D464-ABD5-4348-9C29-426E4F2A2F3D}" type="slidenum">
              <a:rPr lang="en-US" smtClean="0"/>
              <a:t>8</a:t>
            </a:fld>
            <a:endParaRPr lang="en-US"/>
          </a:p>
        </p:txBody>
      </p:sp>
    </p:spTree>
    <p:extLst>
      <p:ext uri="{BB962C8B-B14F-4D97-AF65-F5344CB8AC3E}">
        <p14:creationId xmlns:p14="http://schemas.microsoft.com/office/powerpoint/2010/main" val="3777409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DISCUSSION - What is your interpretation of these results?</a:t>
            </a:r>
            <a:endParaRPr lang="en-US"/>
          </a:p>
          <a:p>
            <a:r>
              <a:rPr lang="en-US"/>
              <a:t>•What do these results mean?</a:t>
            </a:r>
            <a:endParaRPr lang="en-US">
              <a:cs typeface="Calibri"/>
            </a:endParaRPr>
          </a:p>
          <a:p>
            <a:r>
              <a:rPr lang="en-US"/>
              <a:t>•Compare your results with theories, published data, commonly held beliefs, and expected results.</a:t>
            </a:r>
            <a:endParaRPr lang="en-US">
              <a:cs typeface="Calibri"/>
            </a:endParaRPr>
          </a:p>
          <a:p>
            <a:r>
              <a:rPr lang="en-US"/>
              <a:t>•Discuss possible errors.</a:t>
            </a:r>
            <a:endParaRPr lang="en-US">
              <a:cs typeface="Calibri"/>
            </a:endParaRPr>
          </a:p>
          <a:p>
            <a:r>
              <a:rPr lang="en-US"/>
              <a:t>•Did any questions or problem arise that you were not expecting?</a:t>
            </a:r>
            <a:endParaRPr lang="en-US">
              <a:cs typeface="Calibri"/>
            </a:endParaRPr>
          </a:p>
          <a:p>
            <a:r>
              <a:rPr lang="en-US"/>
              <a:t>•How did the data vary between repeated observations of similar events?</a:t>
            </a:r>
            <a:endParaRPr lang="en-US">
              <a:cs typeface="Calibri"/>
            </a:endParaRPr>
          </a:p>
          <a:p>
            <a:r>
              <a:rPr lang="en-US"/>
              <a:t>•How were results affected by uncontrolled events?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786D464-ABD5-4348-9C29-426E4F2A2F3D}" type="slidenum">
              <a:rPr lang="en-US" smtClean="0"/>
              <a:t>9</a:t>
            </a:fld>
            <a:endParaRPr lang="en-US"/>
          </a:p>
        </p:txBody>
      </p:sp>
    </p:spTree>
    <p:extLst>
      <p:ext uri="{BB962C8B-B14F-4D97-AF65-F5344CB8AC3E}">
        <p14:creationId xmlns:p14="http://schemas.microsoft.com/office/powerpoint/2010/main" val="3702524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CONCLUSIONS - What conclusions did you reach?</a:t>
            </a:r>
            <a:endParaRPr lang="en-US"/>
          </a:p>
          <a:p>
            <a:r>
              <a:rPr lang="en-US"/>
              <a:t>•What do these results mean in the context of the literature review and other work being done in your research area?</a:t>
            </a:r>
            <a:endParaRPr lang="en-US">
              <a:cs typeface="Calibri"/>
            </a:endParaRPr>
          </a:p>
          <a:p>
            <a:r>
              <a:rPr lang="en-US"/>
              <a:t>•How do the results address your research question?</a:t>
            </a:r>
            <a:endParaRPr lang="en-US">
              <a:cs typeface="Calibri"/>
            </a:endParaRPr>
          </a:p>
          <a:p>
            <a:r>
              <a:rPr lang="en-US"/>
              <a:t>•Do your results support your hypothesis?</a:t>
            </a:r>
            <a:endParaRPr lang="en-US">
              <a:cs typeface="Calibri"/>
            </a:endParaRPr>
          </a:p>
          <a:p>
            <a:r>
              <a:rPr lang="en-US"/>
              <a:t>•What application(s) do you see for your work?</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786D464-ABD5-4348-9C29-426E4F2A2F3D}" type="slidenum">
              <a:rPr lang="en-US" smtClean="0"/>
              <a:t>10</a:t>
            </a:fld>
            <a:endParaRPr lang="en-US"/>
          </a:p>
        </p:txBody>
      </p:sp>
    </p:spTree>
    <p:extLst>
      <p:ext uri="{BB962C8B-B14F-4D97-AF65-F5344CB8AC3E}">
        <p14:creationId xmlns:p14="http://schemas.microsoft.com/office/powerpoint/2010/main" val="3002533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guides.auraria.edu/ld.php?content_id=2862485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s://clas.ucdenver.edu/denversciencefair/events-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DenverScienceFair@ucdenver.ed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clas.ucdenver.edu/denversciencefai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las.ucdenver.edu/denversciencefair/week-fai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las.ucdenver.edu/denversciencefair/node/310/attachme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22">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BC558DA-DC0F-5A42-9905-F0E0AFBCE5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3812" y="2589519"/>
            <a:ext cx="3886066" cy="3935256"/>
          </a:xfrm>
          <a:prstGeom prst="rect">
            <a:avLst/>
          </a:prstGeom>
        </p:spPr>
      </p:pic>
      <p:sp>
        <p:nvSpPr>
          <p:cNvPr id="21" name="Freeform: Shape 24">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6">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A3710F-1D61-4115-BE11-AE4EC4200D16}"/>
              </a:ext>
            </a:extLst>
          </p:cNvPr>
          <p:cNvSpPr>
            <a:spLocks noGrp="1"/>
          </p:cNvSpPr>
          <p:nvPr>
            <p:ph type="ctrTitle"/>
          </p:nvPr>
        </p:nvSpPr>
        <p:spPr>
          <a:xfrm>
            <a:off x="551349" y="623932"/>
            <a:ext cx="6395184" cy="2804828"/>
          </a:xfrm>
        </p:spPr>
        <p:txBody>
          <a:bodyPr anchor="b">
            <a:noAutofit/>
          </a:bodyPr>
          <a:lstStyle/>
          <a:p>
            <a:pPr algn="l"/>
            <a:r>
              <a:rPr lang="en-US" b="1" err="1">
                <a:latin typeface="Century Gothic" panose="020B0502020202020204" pitchFamily="34" charset="0"/>
                <a:cs typeface="Calibri Light"/>
              </a:rPr>
              <a:t>SciComm</a:t>
            </a:r>
            <a:r>
              <a:rPr lang="en-US" b="1">
                <a:latin typeface="Century Gothic" panose="020B0502020202020204" pitchFamily="34" charset="0"/>
                <a:cs typeface="Calibri Light"/>
              </a:rPr>
              <a:t>: Preparing Your Poster</a:t>
            </a:r>
          </a:p>
        </p:txBody>
      </p:sp>
      <p:sp>
        <p:nvSpPr>
          <p:cNvPr id="24" name="Title 1">
            <a:extLst>
              <a:ext uri="{FF2B5EF4-FFF2-40B4-BE49-F238E27FC236}">
                <a16:creationId xmlns:a16="http://schemas.microsoft.com/office/drawing/2014/main" id="{F178C054-79B2-D340-BCFB-85BE3F82F66B}"/>
              </a:ext>
            </a:extLst>
          </p:cNvPr>
          <p:cNvSpPr txBox="1">
            <a:spLocks/>
          </p:cNvSpPr>
          <p:nvPr/>
        </p:nvSpPr>
        <p:spPr>
          <a:xfrm>
            <a:off x="551349" y="3627350"/>
            <a:ext cx="6395184" cy="280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latin typeface="Century Gothic" panose="020B0502020202020204" pitchFamily="34" charset="0"/>
                <a:cs typeface="Calibri Light"/>
              </a:rPr>
              <a:t>January 13, 2021</a:t>
            </a:r>
          </a:p>
        </p:txBody>
      </p:sp>
    </p:spTree>
    <p:extLst>
      <p:ext uri="{BB962C8B-B14F-4D97-AF65-F5344CB8AC3E}">
        <p14:creationId xmlns:p14="http://schemas.microsoft.com/office/powerpoint/2010/main" val="343936278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email&#10;&#10;Description automatically generated">
            <a:extLst>
              <a:ext uri="{FF2B5EF4-FFF2-40B4-BE49-F238E27FC236}">
                <a16:creationId xmlns:a16="http://schemas.microsoft.com/office/drawing/2014/main" id="{40A35D02-F624-4C06-920B-3D6643200C0A}"/>
              </a:ext>
            </a:extLst>
          </p:cNvPr>
          <p:cNvPicPr>
            <a:picLocks noChangeAspect="1"/>
          </p:cNvPicPr>
          <p:nvPr/>
        </p:nvPicPr>
        <p:blipFill>
          <a:blip r:embed="rId3"/>
          <a:stretch>
            <a:fillRect/>
          </a:stretch>
        </p:blipFill>
        <p:spPr>
          <a:xfrm>
            <a:off x="1592766" y="896791"/>
            <a:ext cx="10010077" cy="5631270"/>
          </a:xfrm>
          <a:prstGeom prst="rect">
            <a:avLst/>
          </a:prstGeom>
        </p:spPr>
      </p:pic>
    </p:spTree>
    <p:extLst>
      <p:ext uri="{BB962C8B-B14F-4D97-AF65-F5344CB8AC3E}">
        <p14:creationId xmlns:p14="http://schemas.microsoft.com/office/powerpoint/2010/main" val="2337655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0D1EFA48-7571-4335-95AB-A3D40FF4473F}"/>
              </a:ext>
            </a:extLst>
          </p:cNvPr>
          <p:cNvPicPr>
            <a:picLocks noChangeAspect="1"/>
          </p:cNvPicPr>
          <p:nvPr/>
        </p:nvPicPr>
        <p:blipFill>
          <a:blip r:embed="rId3"/>
          <a:stretch>
            <a:fillRect/>
          </a:stretch>
        </p:blipFill>
        <p:spPr>
          <a:xfrm>
            <a:off x="951571" y="549798"/>
            <a:ext cx="11236711" cy="6306672"/>
          </a:xfrm>
          <a:prstGeom prst="rect">
            <a:avLst/>
          </a:prstGeom>
        </p:spPr>
      </p:pic>
    </p:spTree>
    <p:extLst>
      <p:ext uri="{BB962C8B-B14F-4D97-AF65-F5344CB8AC3E}">
        <p14:creationId xmlns:p14="http://schemas.microsoft.com/office/powerpoint/2010/main" val="2477565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358DC81-45D4-49F1-89B3-F595785F2493}"/>
              </a:ext>
            </a:extLst>
          </p:cNvPr>
          <p:cNvSpPr>
            <a:spLocks noGrp="1"/>
          </p:cNvSpPr>
          <p:nvPr>
            <p:ph type="title"/>
          </p:nvPr>
        </p:nvSpPr>
        <p:spPr>
          <a:xfrm>
            <a:off x="767290" y="1166932"/>
            <a:ext cx="3582073" cy="4279709"/>
          </a:xfrm>
        </p:spPr>
        <p:txBody>
          <a:bodyPr anchor="ctr">
            <a:normAutofit/>
          </a:bodyPr>
          <a:lstStyle/>
          <a:p>
            <a:pPr>
              <a:lnSpc>
                <a:spcPct val="113000"/>
              </a:lnSpc>
            </a:pPr>
            <a:r>
              <a:rPr lang="en-US" b="1">
                <a:solidFill>
                  <a:schemeClr val="bg1"/>
                </a:solidFill>
                <a:latin typeface="Century Gothic" panose="020B0502020202020204" pitchFamily="34" charset="0"/>
                <a:cs typeface="Calibri Light"/>
              </a:rPr>
              <a:t>Display and Safety Rules</a:t>
            </a:r>
          </a:p>
        </p:txBody>
      </p:sp>
      <p:sp>
        <p:nvSpPr>
          <p:cNvPr id="3" name="TextBox 2">
            <a:extLst>
              <a:ext uri="{FF2B5EF4-FFF2-40B4-BE49-F238E27FC236}">
                <a16:creationId xmlns:a16="http://schemas.microsoft.com/office/drawing/2014/main" id="{4C993427-719D-4120-B8C8-5B7D1500DF25}"/>
              </a:ext>
            </a:extLst>
          </p:cNvPr>
          <p:cNvSpPr txBox="1"/>
          <p:nvPr/>
        </p:nvSpPr>
        <p:spPr>
          <a:xfrm>
            <a:off x="5646656" y="612742"/>
            <a:ext cx="5891752" cy="5078313"/>
          </a:xfrm>
          <a:prstGeom prst="rect">
            <a:avLst/>
          </a:prstGeom>
          <a:noFill/>
        </p:spPr>
        <p:txBody>
          <a:bodyPr wrap="square" rtlCol="0">
            <a:spAutoFit/>
          </a:bodyPr>
          <a:lstStyle/>
          <a:p>
            <a:endParaRPr lang="en-US" sz="1800" b="0" i="0" u="none" strike="noStrike" baseline="0">
              <a:solidFill>
                <a:srgbClr val="000000"/>
              </a:solidFill>
            </a:endParaRPr>
          </a:p>
          <a:p>
            <a:r>
              <a:rPr lang="en-US" sz="2400" b="1">
                <a:solidFill>
                  <a:srgbClr val="000000"/>
                </a:solidFill>
              </a:rPr>
              <a:t>Virtual display/poster CAN NOT contain:</a:t>
            </a:r>
            <a:endParaRPr lang="en-US" sz="2400" b="1" i="0" u="none" strike="noStrike" baseline="0">
              <a:solidFill>
                <a:srgbClr val="000000"/>
              </a:solidFill>
            </a:endParaRPr>
          </a:p>
          <a:p>
            <a:pPr marL="285750" indent="-285750">
              <a:buFont typeface="Arial" panose="020B0604020202020204" pitchFamily="34" charset="0"/>
              <a:buChar char="•"/>
            </a:pPr>
            <a:r>
              <a:rPr lang="en-US" sz="2400" b="0" i="0" u="none" strike="noStrike" baseline="0">
                <a:solidFill>
                  <a:srgbClr val="000000"/>
                </a:solidFill>
              </a:rPr>
              <a:t>Logos, trademarks, flags, patent status, (written or graphic), awards or medals. </a:t>
            </a:r>
          </a:p>
          <a:p>
            <a:pPr marL="285750" indent="-285750">
              <a:buFont typeface="Arial" panose="020B0604020202020204" pitchFamily="34" charset="0"/>
              <a:buChar char="•"/>
            </a:pPr>
            <a:r>
              <a:rPr lang="en-US" sz="2400" b="0" i="0" u="none" strike="noStrike" baseline="0">
                <a:solidFill>
                  <a:srgbClr val="000000"/>
                </a:solidFill>
              </a:rPr>
              <a:t>Personal information (addresses, social media accounts, phone number, etc.) of finalist. </a:t>
            </a:r>
          </a:p>
          <a:p>
            <a:pPr marL="285750" indent="-285750">
              <a:buFont typeface="Arial" panose="020B0604020202020204" pitchFamily="34" charset="0"/>
              <a:buChar char="•"/>
            </a:pPr>
            <a:r>
              <a:rPr lang="en-US" sz="2400" b="0" i="0" u="none" strike="noStrike" baseline="0">
                <a:solidFill>
                  <a:srgbClr val="000000"/>
                </a:solidFill>
              </a:rPr>
              <a:t>Animations or active hyperlinks. </a:t>
            </a:r>
          </a:p>
          <a:p>
            <a:pPr marL="285750" indent="-285750">
              <a:buFont typeface="Arial" panose="020B0604020202020204" pitchFamily="34" charset="0"/>
              <a:buChar char="•"/>
            </a:pPr>
            <a:r>
              <a:rPr lang="en-US" sz="2400" b="0" i="0" u="none" strike="noStrike" baseline="0">
                <a:solidFill>
                  <a:srgbClr val="000000"/>
                </a:solidFill>
              </a:rPr>
              <a:t>Prior year’s written material or visual depictions</a:t>
            </a:r>
          </a:p>
          <a:p>
            <a:pPr marL="285750" indent="-285750">
              <a:buFont typeface="Arial" panose="020B0604020202020204" pitchFamily="34" charset="0"/>
              <a:buChar char="•"/>
            </a:pPr>
            <a:r>
              <a:rPr lang="en-US" sz="2400" b="0" i="0" u="none" strike="noStrike" baseline="0">
                <a:solidFill>
                  <a:srgbClr val="000000"/>
                </a:solidFill>
              </a:rPr>
              <a:t>Anything labeled as “Abstract”. </a:t>
            </a:r>
          </a:p>
          <a:p>
            <a:pPr marL="285750" indent="-285750">
              <a:buFont typeface="Arial" panose="020B0604020202020204" pitchFamily="34" charset="0"/>
              <a:buChar char="•"/>
            </a:pPr>
            <a:r>
              <a:rPr lang="en-US" sz="2400" b="0" i="0" u="none" strike="noStrike" baseline="0">
                <a:solidFill>
                  <a:srgbClr val="000000"/>
                </a:solidFill>
              </a:rPr>
              <a:t>Acknowledgements (written or graphic) of people or labs</a:t>
            </a:r>
          </a:p>
          <a:p>
            <a:endParaRPr lang="en-US"/>
          </a:p>
        </p:txBody>
      </p:sp>
    </p:spTree>
    <p:extLst>
      <p:ext uri="{BB962C8B-B14F-4D97-AF65-F5344CB8AC3E}">
        <p14:creationId xmlns:p14="http://schemas.microsoft.com/office/powerpoint/2010/main" val="351743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358DC81-45D4-49F1-89B3-F595785F2493}"/>
              </a:ext>
            </a:extLst>
          </p:cNvPr>
          <p:cNvSpPr>
            <a:spLocks noGrp="1"/>
          </p:cNvSpPr>
          <p:nvPr>
            <p:ph type="title"/>
          </p:nvPr>
        </p:nvSpPr>
        <p:spPr>
          <a:xfrm>
            <a:off x="767290" y="1166932"/>
            <a:ext cx="3582073" cy="4279709"/>
          </a:xfrm>
        </p:spPr>
        <p:txBody>
          <a:bodyPr anchor="ctr">
            <a:normAutofit/>
          </a:bodyPr>
          <a:lstStyle/>
          <a:p>
            <a:r>
              <a:rPr lang="en-US" sz="4800" b="1">
                <a:solidFill>
                  <a:schemeClr val="bg1"/>
                </a:solidFill>
                <a:latin typeface="Century Gothic" panose="020B0502020202020204" pitchFamily="34" charset="0"/>
                <a:cs typeface="Calibri Light"/>
              </a:rPr>
              <a:t>Photos, Images, Charts, Tables and Graphs</a:t>
            </a:r>
          </a:p>
        </p:txBody>
      </p:sp>
      <p:sp>
        <p:nvSpPr>
          <p:cNvPr id="4" name="TextBox 3">
            <a:extLst>
              <a:ext uri="{FF2B5EF4-FFF2-40B4-BE49-F238E27FC236}">
                <a16:creationId xmlns:a16="http://schemas.microsoft.com/office/drawing/2014/main" id="{BBFDAD17-01BF-44A2-BD06-73E58CF47FCF}"/>
              </a:ext>
            </a:extLst>
          </p:cNvPr>
          <p:cNvSpPr txBox="1"/>
          <p:nvPr/>
        </p:nvSpPr>
        <p:spPr>
          <a:xfrm>
            <a:off x="5461837" y="406898"/>
            <a:ext cx="6481923" cy="5632311"/>
          </a:xfrm>
          <a:prstGeom prst="rect">
            <a:avLst/>
          </a:prstGeom>
          <a:noFill/>
        </p:spPr>
        <p:txBody>
          <a:bodyPr wrap="square" rtlCol="0">
            <a:spAutoFit/>
          </a:bodyPr>
          <a:lstStyle/>
          <a:p>
            <a:endParaRPr lang="en-US" sz="1800" b="0" i="0" u="none" strike="noStrike" baseline="0">
              <a:solidFill>
                <a:srgbClr val="000000"/>
              </a:solidFill>
            </a:endParaRPr>
          </a:p>
          <a:p>
            <a:pPr marL="285750" indent="-285750">
              <a:buFont typeface="Arial" panose="020B0604020202020204" pitchFamily="34" charset="0"/>
              <a:buChar char="•"/>
            </a:pPr>
            <a:r>
              <a:rPr lang="en-US" sz="1800" b="0" i="0" u="none" strike="noStrike" baseline="0">
                <a:solidFill>
                  <a:srgbClr val="000000"/>
                </a:solidFill>
              </a:rPr>
              <a:t>Must be properly credited. </a:t>
            </a:r>
          </a:p>
          <a:p>
            <a:pPr marL="285750" indent="-285750">
              <a:buFont typeface="Arial" panose="020B0604020202020204" pitchFamily="34" charset="0"/>
              <a:buChar char="•"/>
            </a:pPr>
            <a:r>
              <a:rPr lang="en-US" sz="1800" b="0" i="0" u="none" strike="noStrike" baseline="0">
                <a:solidFill>
                  <a:srgbClr val="000000"/>
                </a:solidFill>
              </a:rPr>
              <a:t>If all photos, images, graphs, etc. were taken or created by the student researcher, then a single statement to that fact should be placed on the Title Page of the Project Presentation. </a:t>
            </a:r>
          </a:p>
          <a:p>
            <a:pPr marL="285750" indent="-285750">
              <a:buFont typeface="Arial" panose="020B0604020202020204" pitchFamily="34" charset="0"/>
              <a:buChar char="•"/>
            </a:pPr>
            <a:r>
              <a:rPr lang="en-US" sz="1800" b="0" i="0" u="none" strike="noStrike" baseline="0">
                <a:solidFill>
                  <a:srgbClr val="000000"/>
                </a:solidFill>
              </a:rPr>
              <a:t>If the photos, images, graphs, etc. come from different sources, then EACH individual photo, image, graph, etc. must have its own credit line below it. </a:t>
            </a:r>
          </a:p>
          <a:p>
            <a:pPr marL="285750" indent="-285750">
              <a:buFont typeface="Arial" panose="020B0604020202020204" pitchFamily="34" charset="0"/>
              <a:buChar char="•"/>
            </a:pPr>
            <a:r>
              <a:rPr lang="en-US" sz="1800" b="0" i="0" u="none" strike="noStrike" baseline="0">
                <a:solidFill>
                  <a:srgbClr val="000000"/>
                </a:solidFill>
              </a:rPr>
              <a:t>Must not be deemed offensive or inappropriate (which includes images/photos/videos showing vertebrate animals/humans in surgical, necrotizing or dissection situations) by the SRC, Display &amp; Safety Committee or DMRSEF staff.</a:t>
            </a:r>
          </a:p>
          <a:p>
            <a:pPr marL="285750" indent="-285750">
              <a:buFont typeface="Arial" panose="020B0604020202020204" pitchFamily="34" charset="0"/>
              <a:buChar char="•"/>
            </a:pPr>
            <a:r>
              <a:rPr lang="en-US" sz="1800" b="0" i="0" u="none" strike="noStrike" baseline="0">
                <a:solidFill>
                  <a:srgbClr val="000000"/>
                </a:solidFill>
              </a:rPr>
              <a:t>Images from the Internet, magazine, newspaper, journal, etc. and a credit line is attached immediately underneath it. </a:t>
            </a:r>
          </a:p>
          <a:p>
            <a:pPr marL="285750" indent="-285750">
              <a:buFont typeface="Arial" panose="020B0604020202020204" pitchFamily="34" charset="0"/>
              <a:buChar char="•"/>
            </a:pPr>
            <a:r>
              <a:rPr lang="en-US">
                <a:solidFill>
                  <a:srgbClr val="000000"/>
                </a:solidFill>
              </a:rPr>
              <a:t>P</a:t>
            </a:r>
            <a:r>
              <a:rPr lang="en-US" sz="1800" b="0" i="0" u="none" strike="noStrike" baseline="0">
                <a:solidFill>
                  <a:srgbClr val="000000"/>
                </a:solidFill>
              </a:rPr>
              <a:t>hotographs of a person other than that of the student presenter(s) as long as there is a photo release signed by the subject, and if under 18, also by the guardian of the subject. Photo releases must be uploaded with the researcher’s project plan for verification.</a:t>
            </a:r>
          </a:p>
          <a:p>
            <a:endParaRPr lang="en-US"/>
          </a:p>
        </p:txBody>
      </p:sp>
    </p:spTree>
    <p:extLst>
      <p:ext uri="{BB962C8B-B14F-4D97-AF65-F5344CB8AC3E}">
        <p14:creationId xmlns:p14="http://schemas.microsoft.com/office/powerpoint/2010/main" val="898508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67A58-6B33-4F54-B23A-F03F9FA0BC0D}"/>
              </a:ext>
            </a:extLst>
          </p:cNvPr>
          <p:cNvSpPr>
            <a:spLocks noGrp="1"/>
          </p:cNvSpPr>
          <p:nvPr>
            <p:ph type="title"/>
          </p:nvPr>
        </p:nvSpPr>
        <p:spPr>
          <a:xfrm>
            <a:off x="725459" y="405017"/>
            <a:ext cx="7384036" cy="913673"/>
          </a:xfrm>
        </p:spPr>
        <p:txBody>
          <a:bodyPr anchor="t">
            <a:normAutofit/>
          </a:bodyPr>
          <a:lstStyle/>
          <a:p>
            <a:r>
              <a:rPr lang="en-US" b="1">
                <a:latin typeface="Century Gothic" panose="020B0502020202020204" pitchFamily="34" charset="0"/>
                <a:cs typeface="Calibri Light"/>
              </a:rPr>
              <a:t>Photo Credits</a:t>
            </a:r>
          </a:p>
        </p:txBody>
      </p:sp>
      <p:sp>
        <p:nvSpPr>
          <p:cNvPr id="10" name="Freeform: Shape 9">
            <a:extLst>
              <a:ext uri="{FF2B5EF4-FFF2-40B4-BE49-F238E27FC236}">
                <a16:creationId xmlns:a16="http://schemas.microsoft.com/office/drawing/2014/main" id="{0F06C9D3-00DF-4B71-AE88-29075022F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9545" y="1333265"/>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2"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75032"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2922"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CE03A163-46E1-48AC-92DF-A54574EEE133}"/>
              </a:ext>
            </a:extLst>
          </p:cNvPr>
          <p:cNvPicPr>
            <a:picLocks noChangeAspect="1"/>
          </p:cNvPicPr>
          <p:nvPr/>
        </p:nvPicPr>
        <p:blipFill rotWithShape="1">
          <a:blip r:embed="rId2"/>
          <a:srcRect l="50000" t="679" r="12853" b="28286"/>
          <a:stretch/>
        </p:blipFill>
        <p:spPr>
          <a:xfrm>
            <a:off x="473492" y="1417443"/>
            <a:ext cx="4888924" cy="2651252"/>
          </a:xfrm>
          <a:prstGeom prst="rect">
            <a:avLst/>
          </a:prstGeom>
        </p:spPr>
      </p:pic>
      <p:sp>
        <p:nvSpPr>
          <p:cNvPr id="11" name="TextBox 10">
            <a:extLst>
              <a:ext uri="{FF2B5EF4-FFF2-40B4-BE49-F238E27FC236}">
                <a16:creationId xmlns:a16="http://schemas.microsoft.com/office/drawing/2014/main" id="{FAAC2C21-9155-425D-8F0A-19397E3FAE82}"/>
              </a:ext>
            </a:extLst>
          </p:cNvPr>
          <p:cNvSpPr txBox="1"/>
          <p:nvPr/>
        </p:nvSpPr>
        <p:spPr>
          <a:xfrm>
            <a:off x="5395340" y="1408146"/>
            <a:ext cx="2182900" cy="1477328"/>
          </a:xfrm>
          <a:prstGeom prst="rect">
            <a:avLst/>
          </a:prstGeom>
          <a:noFill/>
          <a:ln>
            <a:solidFill>
              <a:schemeClr val="tx1"/>
            </a:solidFill>
          </a:ln>
        </p:spPr>
        <p:txBody>
          <a:bodyPr wrap="square" rtlCol="0">
            <a:spAutoFit/>
          </a:bodyPr>
          <a:lstStyle/>
          <a:p>
            <a:r>
              <a:rPr lang="en-US" b="1"/>
              <a:t>Stock Images:</a:t>
            </a:r>
          </a:p>
          <a:p>
            <a:r>
              <a:rPr lang="en-US"/>
              <a:t>Image from Stock Images, Microsoft PowerPoint for Microsoft Office 365</a:t>
            </a:r>
          </a:p>
        </p:txBody>
      </p:sp>
      <p:pic>
        <p:nvPicPr>
          <p:cNvPr id="15" name="Picture 14">
            <a:extLst>
              <a:ext uri="{FF2B5EF4-FFF2-40B4-BE49-F238E27FC236}">
                <a16:creationId xmlns:a16="http://schemas.microsoft.com/office/drawing/2014/main" id="{8AC2F690-5B25-4055-A0D6-6175E22709C5}"/>
              </a:ext>
            </a:extLst>
          </p:cNvPr>
          <p:cNvPicPr>
            <a:picLocks noChangeAspect="1"/>
          </p:cNvPicPr>
          <p:nvPr/>
        </p:nvPicPr>
        <p:blipFill rotWithShape="1">
          <a:blip r:embed="rId3"/>
          <a:srcRect l="50022" t="-3232" r="16291" b="17560"/>
          <a:stretch/>
        </p:blipFill>
        <p:spPr>
          <a:xfrm>
            <a:off x="1732928" y="2812770"/>
            <a:ext cx="6788902" cy="4896387"/>
          </a:xfrm>
          <a:prstGeom prst="rect">
            <a:avLst/>
          </a:prstGeom>
        </p:spPr>
      </p:pic>
      <p:sp>
        <p:nvSpPr>
          <p:cNvPr id="16" name="Oval 15">
            <a:extLst>
              <a:ext uri="{FF2B5EF4-FFF2-40B4-BE49-F238E27FC236}">
                <a16:creationId xmlns:a16="http://schemas.microsoft.com/office/drawing/2014/main" id="{67B1DDFD-D493-4F34-B198-E42771997C0D}"/>
              </a:ext>
            </a:extLst>
          </p:cNvPr>
          <p:cNvSpPr/>
          <p:nvPr/>
        </p:nvSpPr>
        <p:spPr>
          <a:xfrm>
            <a:off x="3338132" y="5400676"/>
            <a:ext cx="3578493" cy="15880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0654876-9ECE-4FD8-BA82-BB76BC9079B1}"/>
              </a:ext>
            </a:extLst>
          </p:cNvPr>
          <p:cNvSpPr/>
          <p:nvPr/>
        </p:nvSpPr>
        <p:spPr>
          <a:xfrm>
            <a:off x="842372" y="1810797"/>
            <a:ext cx="1336805" cy="100194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3B1490-1CB5-4401-8E22-831EB82C6069}"/>
              </a:ext>
            </a:extLst>
          </p:cNvPr>
          <p:cNvSpPr/>
          <p:nvPr/>
        </p:nvSpPr>
        <p:spPr>
          <a:xfrm>
            <a:off x="2102177" y="3142778"/>
            <a:ext cx="1799181" cy="13438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37895A9-357A-4AA1-9E27-253EA315B1E4}"/>
              </a:ext>
            </a:extLst>
          </p:cNvPr>
          <p:cNvSpPr txBox="1"/>
          <p:nvPr/>
        </p:nvSpPr>
        <p:spPr>
          <a:xfrm>
            <a:off x="8689816" y="4786071"/>
            <a:ext cx="2182900" cy="1754326"/>
          </a:xfrm>
          <a:prstGeom prst="rect">
            <a:avLst/>
          </a:prstGeom>
          <a:noFill/>
          <a:ln>
            <a:solidFill>
              <a:schemeClr val="tx1"/>
            </a:solidFill>
          </a:ln>
        </p:spPr>
        <p:txBody>
          <a:bodyPr wrap="square" rtlCol="0">
            <a:spAutoFit/>
          </a:bodyPr>
          <a:lstStyle/>
          <a:p>
            <a:r>
              <a:rPr lang="en-US" b="1"/>
              <a:t>Online Images:</a:t>
            </a:r>
          </a:p>
          <a:p>
            <a:r>
              <a:rPr lang="en-US"/>
              <a:t>Image from https://thisisnoordinaryworld.files.wordpress.com/2014/04/cats-playing.jpg</a:t>
            </a:r>
          </a:p>
        </p:txBody>
      </p:sp>
    </p:spTree>
    <p:extLst>
      <p:ext uri="{BB962C8B-B14F-4D97-AF65-F5344CB8AC3E}">
        <p14:creationId xmlns:p14="http://schemas.microsoft.com/office/powerpoint/2010/main" val="366350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83F037-459A-46C5-AEDA-44E1A53DB9F3}"/>
              </a:ext>
            </a:extLst>
          </p:cNvPr>
          <p:cNvSpPr>
            <a:spLocks noGrp="1"/>
          </p:cNvSpPr>
          <p:nvPr>
            <p:ph type="title"/>
          </p:nvPr>
        </p:nvSpPr>
        <p:spPr>
          <a:xfrm>
            <a:off x="381539" y="808"/>
            <a:ext cx="5130795" cy="1461778"/>
          </a:xfrm>
        </p:spPr>
        <p:txBody>
          <a:bodyPr>
            <a:normAutofit/>
          </a:bodyPr>
          <a:lstStyle/>
          <a:p>
            <a:r>
              <a:rPr lang="en-US" sz="4000" b="1">
                <a:latin typeface="Century Gothic" panose="020B0502020202020204" pitchFamily="34" charset="0"/>
                <a:cs typeface="Calibri Light"/>
              </a:rPr>
              <a:t>Tips and Tricks</a:t>
            </a:r>
          </a:p>
        </p:txBody>
      </p:sp>
      <p:sp>
        <p:nvSpPr>
          <p:cNvPr id="3" name="Content Placeholder 2">
            <a:extLst>
              <a:ext uri="{FF2B5EF4-FFF2-40B4-BE49-F238E27FC236}">
                <a16:creationId xmlns:a16="http://schemas.microsoft.com/office/drawing/2014/main" id="{D24AF0CE-EE32-45E0-9FB1-3D87C66996E5}"/>
              </a:ext>
            </a:extLst>
          </p:cNvPr>
          <p:cNvSpPr>
            <a:spLocks noGrp="1"/>
          </p:cNvSpPr>
          <p:nvPr>
            <p:ph idx="1"/>
          </p:nvPr>
        </p:nvSpPr>
        <p:spPr>
          <a:xfrm>
            <a:off x="336367" y="1103132"/>
            <a:ext cx="5858593" cy="5626870"/>
          </a:xfrm>
        </p:spPr>
        <p:txBody>
          <a:bodyPr vert="horz" lIns="91440" tIns="45720" rIns="91440" bIns="45720" rtlCol="0" anchor="t">
            <a:noAutofit/>
          </a:bodyPr>
          <a:lstStyle/>
          <a:p>
            <a:r>
              <a:rPr lang="en-US" sz="1800"/>
              <a:t>Use your creativity to engage your audience in your project as long as you remain mindful of both professionalism and readability. </a:t>
            </a:r>
          </a:p>
          <a:p>
            <a:r>
              <a:rPr lang="en-US" sz="1800" b="0" i="0">
                <a:solidFill>
                  <a:srgbClr val="000000"/>
                </a:solidFill>
                <a:effectLst/>
              </a:rPr>
              <a:t>Be as clear and concise as possible! Use bullet points or numbered lists instead of long paragraphs.</a:t>
            </a:r>
            <a:r>
              <a:rPr lang="en-US" sz="1800">
                <a:solidFill>
                  <a:srgbClr val="000000"/>
                </a:solidFill>
              </a:rPr>
              <a:t> </a:t>
            </a:r>
            <a:endParaRPr lang="en-US" sz="1800" b="0" i="0">
              <a:solidFill>
                <a:srgbClr val="000000"/>
              </a:solidFill>
              <a:effectLst/>
              <a:cs typeface="Calibri"/>
            </a:endParaRPr>
          </a:p>
          <a:p>
            <a:r>
              <a:rPr lang="en-US" sz="1800" b="0" i="0">
                <a:solidFill>
                  <a:srgbClr val="000000"/>
                </a:solidFill>
                <a:effectLst/>
              </a:rPr>
              <a:t>Make your titles the largest font size on your page, followed by your headings and then your text so that your information is tiered and judges can easily find the information they may be looking for.  </a:t>
            </a:r>
            <a:endParaRPr lang="en-US" sz="1800" b="0" i="0">
              <a:solidFill>
                <a:srgbClr val="000000"/>
              </a:solidFill>
              <a:effectLst/>
              <a:cs typeface="Calibri"/>
            </a:endParaRPr>
          </a:p>
          <a:p>
            <a:r>
              <a:rPr lang="en-US" sz="1800" b="0" i="0">
                <a:solidFill>
                  <a:srgbClr val="000000"/>
                </a:solidFill>
                <a:effectLst/>
              </a:rPr>
              <a:t>Images and graphics should support your content, not distract from it. But do make sure to include some images or color to make your poster visually appealing to your audience.</a:t>
            </a:r>
            <a:endParaRPr lang="en-US" sz="1800" b="0" i="0">
              <a:solidFill>
                <a:srgbClr val="000000"/>
              </a:solidFill>
              <a:effectLst/>
              <a:cs typeface="Calibri"/>
            </a:endParaRPr>
          </a:p>
          <a:p>
            <a:r>
              <a:rPr lang="en-US" sz="1800">
                <a:solidFill>
                  <a:srgbClr val="000000"/>
                </a:solidFill>
              </a:rPr>
              <a:t>H</a:t>
            </a:r>
            <a:r>
              <a:rPr lang="en-US" sz="1800" b="0" i="0">
                <a:solidFill>
                  <a:srgbClr val="000000"/>
                </a:solidFill>
                <a:effectLst/>
              </a:rPr>
              <a:t>ave a few people such as your parents, adult sponsors, teachers or friends review your digital poster before submitting it.</a:t>
            </a:r>
          </a:p>
          <a:p>
            <a:r>
              <a:rPr lang="en-US" sz="1800">
                <a:cs typeface="Calibri"/>
              </a:rPr>
              <a:t>Poster Design</a:t>
            </a:r>
            <a:r>
              <a:rPr lang="en-US" sz="1800">
                <a:ea typeface="+mn-lt"/>
                <a:cs typeface="+mn-lt"/>
              </a:rPr>
              <a:t> Resource:   </a:t>
            </a:r>
            <a:r>
              <a:rPr lang="en-US" sz="1800">
                <a:ea typeface="+mn-lt"/>
                <a:cs typeface="+mn-lt"/>
                <a:hlinkClick r:id="rId3"/>
              </a:rPr>
              <a:t>https://guides.auraria.edu/ld.php?content_id=28624853</a:t>
            </a:r>
            <a:endParaRPr lang="en-US" sz="1800">
              <a:cs typeface="Calibri"/>
            </a:endParaRPr>
          </a:p>
        </p:txBody>
      </p:sp>
      <p:sp>
        <p:nvSpPr>
          <p:cNvPr id="4" name="TextBox 3">
            <a:extLst>
              <a:ext uri="{FF2B5EF4-FFF2-40B4-BE49-F238E27FC236}">
                <a16:creationId xmlns:a16="http://schemas.microsoft.com/office/drawing/2014/main" id="{E4A21014-82A5-48B7-BB01-016155185363}"/>
              </a:ext>
            </a:extLst>
          </p:cNvPr>
          <p:cNvSpPr txBox="1"/>
          <p:nvPr/>
        </p:nvSpPr>
        <p:spPr>
          <a:xfrm>
            <a:off x="7277596" y="2824348"/>
            <a:ext cx="391093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ea typeface="+mn-lt"/>
                <a:cs typeface="+mn-lt"/>
              </a:rPr>
              <a:t>A poster should make people stop, read, think, and ask questions!</a:t>
            </a:r>
            <a:endParaRPr lang="en-US" sz="3200" b="1">
              <a:cs typeface="Calibri" panose="020F0502020204030204"/>
            </a:endParaRPr>
          </a:p>
        </p:txBody>
      </p:sp>
    </p:spTree>
    <p:extLst>
      <p:ext uri="{BB962C8B-B14F-4D97-AF65-F5344CB8AC3E}">
        <p14:creationId xmlns:p14="http://schemas.microsoft.com/office/powerpoint/2010/main" val="431410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A45B63DC-DA53-F64F-ACB5-778BE740DCEF}"/>
              </a:ext>
            </a:extLst>
          </p:cNvPr>
          <p:cNvPicPr>
            <a:picLocks noChangeAspect="1"/>
          </p:cNvPicPr>
          <p:nvPr/>
        </p:nvPicPr>
        <p:blipFill rotWithShape="1">
          <a:blip r:embed="rId3"/>
          <a:srcRect l="51907" t="12598" r="1122" b="5774"/>
          <a:stretch/>
        </p:blipFill>
        <p:spPr>
          <a:xfrm>
            <a:off x="698610" y="1539319"/>
            <a:ext cx="7915109" cy="3941857"/>
          </a:xfrm>
          <a:prstGeom prst="rect">
            <a:avLst/>
          </a:prstGeom>
        </p:spPr>
      </p:pic>
      <p:sp>
        <p:nvSpPr>
          <p:cNvPr id="5" name="Rectangle 4">
            <a:extLst>
              <a:ext uri="{FF2B5EF4-FFF2-40B4-BE49-F238E27FC236}">
                <a16:creationId xmlns:a16="http://schemas.microsoft.com/office/drawing/2014/main" id="{B6C57E30-7F53-5E4B-B230-CA017F44C73C}"/>
              </a:ext>
            </a:extLst>
          </p:cNvPr>
          <p:cNvSpPr/>
          <p:nvPr/>
        </p:nvSpPr>
        <p:spPr>
          <a:xfrm>
            <a:off x="698609" y="430345"/>
            <a:ext cx="10262615" cy="769441"/>
          </a:xfrm>
          <a:prstGeom prst="rect">
            <a:avLst/>
          </a:prstGeom>
        </p:spPr>
        <p:txBody>
          <a:bodyPr wrap="square">
            <a:spAutoFit/>
          </a:bodyPr>
          <a:lstStyle/>
          <a:p>
            <a:r>
              <a:rPr lang="en-US" sz="4400" b="1">
                <a:latin typeface="Century Gothic" panose="020B0502020202020204" pitchFamily="34" charset="0"/>
                <a:cs typeface="Calibri Light"/>
              </a:rPr>
              <a:t>Connect with DMRSEF on Discord!</a:t>
            </a:r>
            <a:endParaRPr lang="en-US" sz="4400" b="1">
              <a:latin typeface="Century Gothic" panose="020B0502020202020204" pitchFamily="34" charset="0"/>
            </a:endParaRPr>
          </a:p>
        </p:txBody>
      </p:sp>
      <p:pic>
        <p:nvPicPr>
          <p:cNvPr id="3" name="Picture 3" descr="A group of people posing for the camera&#10;&#10;Description automatically generated">
            <a:extLst>
              <a:ext uri="{FF2B5EF4-FFF2-40B4-BE49-F238E27FC236}">
                <a16:creationId xmlns:a16="http://schemas.microsoft.com/office/drawing/2014/main" id="{4E02E5A4-1BAA-4342-BC12-38E1666C0B5D}"/>
              </a:ext>
            </a:extLst>
          </p:cNvPr>
          <p:cNvPicPr>
            <a:picLocks noChangeAspect="1"/>
          </p:cNvPicPr>
          <p:nvPr/>
        </p:nvPicPr>
        <p:blipFill>
          <a:blip r:embed="rId4"/>
          <a:stretch>
            <a:fillRect/>
          </a:stretch>
        </p:blipFill>
        <p:spPr>
          <a:xfrm>
            <a:off x="7588243" y="3806026"/>
            <a:ext cx="4410973" cy="29214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8697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1">
            <a:extLst>
              <a:ext uri="{FF2B5EF4-FFF2-40B4-BE49-F238E27FC236}">
                <a16:creationId xmlns:a16="http://schemas.microsoft.com/office/drawing/2014/main" id="{522DB184-DC9E-9A45-959C-1A5527EDB8BB}"/>
              </a:ext>
            </a:extLst>
          </p:cNvPr>
          <p:cNvSpPr>
            <a:spLocks noGrp="1"/>
          </p:cNvSpPr>
          <p:nvPr>
            <p:ph type="title"/>
          </p:nvPr>
        </p:nvSpPr>
        <p:spPr>
          <a:xfrm>
            <a:off x="310102" y="120626"/>
            <a:ext cx="8662449" cy="1461778"/>
          </a:xfrm>
        </p:spPr>
        <p:txBody>
          <a:bodyPr>
            <a:normAutofit/>
          </a:bodyPr>
          <a:lstStyle/>
          <a:p>
            <a:r>
              <a:rPr lang="en-US" b="1">
                <a:latin typeface="Century Gothic" panose="020B0502020202020204" pitchFamily="34" charset="0"/>
                <a:cs typeface="Calibri Light"/>
              </a:rPr>
              <a:t>The Competition Ready Series</a:t>
            </a:r>
          </a:p>
        </p:txBody>
      </p:sp>
      <p:pic>
        <p:nvPicPr>
          <p:cNvPr id="16" name="Picture 15" descr="Text&#10;&#10;Description automatically generated">
            <a:extLst>
              <a:ext uri="{FF2B5EF4-FFF2-40B4-BE49-F238E27FC236}">
                <a16:creationId xmlns:a16="http://schemas.microsoft.com/office/drawing/2014/main" id="{9C0C90B5-3644-ED4F-87F4-E49576E176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5" r="4132" b="11225"/>
          <a:stretch/>
        </p:blipFill>
        <p:spPr>
          <a:xfrm>
            <a:off x="310103" y="1475233"/>
            <a:ext cx="9648286" cy="4573273"/>
          </a:xfrm>
          <a:prstGeom prst="rect">
            <a:avLst/>
          </a:prstGeom>
          <a:ln>
            <a:solidFill>
              <a:schemeClr val="tx1"/>
            </a:solidFill>
          </a:ln>
        </p:spPr>
      </p:pic>
      <p:sp>
        <p:nvSpPr>
          <p:cNvPr id="18" name="TextBox 17">
            <a:extLst>
              <a:ext uri="{FF2B5EF4-FFF2-40B4-BE49-F238E27FC236}">
                <a16:creationId xmlns:a16="http://schemas.microsoft.com/office/drawing/2014/main" id="{57A896CE-E465-D44B-8CEB-FB737F4B47EA}"/>
              </a:ext>
            </a:extLst>
          </p:cNvPr>
          <p:cNvSpPr txBox="1"/>
          <p:nvPr/>
        </p:nvSpPr>
        <p:spPr>
          <a:xfrm>
            <a:off x="6679720" y="6205268"/>
            <a:ext cx="52161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hlinkClick r:id="rId4"/>
              </a:rPr>
              <a:t>https://clas.ucdenver.edu/denversciencefair/events-2</a:t>
            </a:r>
            <a:endParaRPr lang="en-US"/>
          </a:p>
        </p:txBody>
      </p:sp>
      <p:pic>
        <p:nvPicPr>
          <p:cNvPr id="5" name="Picture 5" descr="A group of people posing for the camera&#10;&#10;Description automatically generated">
            <a:extLst>
              <a:ext uri="{FF2B5EF4-FFF2-40B4-BE49-F238E27FC236}">
                <a16:creationId xmlns:a16="http://schemas.microsoft.com/office/drawing/2014/main" id="{1B939C0D-D36E-4F3B-A5FE-A9314F6900A3}"/>
              </a:ext>
            </a:extLst>
          </p:cNvPr>
          <p:cNvPicPr>
            <a:picLocks noChangeAspect="1"/>
          </p:cNvPicPr>
          <p:nvPr/>
        </p:nvPicPr>
        <p:blipFill>
          <a:blip r:embed="rId5"/>
          <a:stretch>
            <a:fillRect/>
          </a:stretch>
        </p:blipFill>
        <p:spPr>
          <a:xfrm>
            <a:off x="9285193" y="284630"/>
            <a:ext cx="2250142" cy="14702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76409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F63FA112-3565-F247-AACD-4D7984E6625D}"/>
              </a:ext>
            </a:extLst>
          </p:cNvPr>
          <p:cNvSpPr txBox="1">
            <a:spLocks/>
          </p:cNvSpPr>
          <p:nvPr/>
        </p:nvSpPr>
        <p:spPr>
          <a:xfrm>
            <a:off x="514350" y="405017"/>
            <a:ext cx="11287125" cy="91367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atin typeface="Century Gothic" panose="020B0502020202020204" pitchFamily="34" charset="0"/>
                <a:cs typeface="Calibri Light"/>
              </a:rPr>
              <a:t>Next Sessions: </a:t>
            </a:r>
          </a:p>
        </p:txBody>
      </p:sp>
      <p:sp>
        <p:nvSpPr>
          <p:cNvPr id="4" name="TextBox 3">
            <a:extLst>
              <a:ext uri="{FF2B5EF4-FFF2-40B4-BE49-F238E27FC236}">
                <a16:creationId xmlns:a16="http://schemas.microsoft.com/office/drawing/2014/main" id="{E0678828-8EAF-C54E-AF08-6D1019C526FA}"/>
              </a:ext>
            </a:extLst>
          </p:cNvPr>
          <p:cNvSpPr txBox="1"/>
          <p:nvPr/>
        </p:nvSpPr>
        <p:spPr>
          <a:xfrm>
            <a:off x="596609" y="1530604"/>
            <a:ext cx="6941215" cy="4031873"/>
          </a:xfrm>
          <a:prstGeom prst="rect">
            <a:avLst/>
          </a:prstGeom>
          <a:noFill/>
        </p:spPr>
        <p:txBody>
          <a:bodyPr wrap="square" lIns="91440" tIns="45720" rIns="91440" bIns="45720" rtlCol="0" anchor="t">
            <a:spAutoFit/>
          </a:bodyPr>
          <a:lstStyle/>
          <a:p>
            <a:pPr>
              <a:spcBef>
                <a:spcPts val="600"/>
              </a:spcBef>
            </a:pPr>
            <a:r>
              <a:rPr lang="en-US" sz="2400" b="0" i="0">
                <a:solidFill>
                  <a:srgbClr val="000000"/>
                </a:solidFill>
                <a:effectLst/>
                <a:latin typeface="Calibri"/>
                <a:cs typeface="Calibri"/>
              </a:rPr>
              <a:t>January 16</a:t>
            </a:r>
            <a:r>
              <a:rPr lang="en-US" sz="2400" b="0" i="0" baseline="30000">
                <a:solidFill>
                  <a:srgbClr val="000000"/>
                </a:solidFill>
                <a:effectLst/>
                <a:latin typeface="Calibri"/>
                <a:cs typeface="Calibri"/>
              </a:rPr>
              <a:t>th</a:t>
            </a:r>
            <a:r>
              <a:rPr lang="en-US" sz="2400" b="0" i="0">
                <a:solidFill>
                  <a:srgbClr val="000000"/>
                </a:solidFill>
                <a:effectLst/>
                <a:latin typeface="Calibri"/>
                <a:cs typeface="Calibri"/>
              </a:rPr>
              <a:t> 10-11a Speak with a Scientist</a:t>
            </a:r>
          </a:p>
          <a:p>
            <a:pPr>
              <a:spcBef>
                <a:spcPts val="600"/>
              </a:spcBef>
            </a:pPr>
            <a:r>
              <a:rPr lang="en-US" sz="2400" b="1" i="0">
                <a:solidFill>
                  <a:srgbClr val="000000"/>
                </a:solidFill>
                <a:effectLst/>
                <a:latin typeface="Calibri"/>
                <a:cs typeface="Calibri"/>
              </a:rPr>
              <a:t>January 20</a:t>
            </a:r>
            <a:r>
              <a:rPr lang="en-US" sz="2400" b="1" i="0" baseline="30000">
                <a:solidFill>
                  <a:srgbClr val="000000"/>
                </a:solidFill>
                <a:effectLst/>
                <a:latin typeface="Calibri"/>
                <a:cs typeface="Calibri"/>
              </a:rPr>
              <a:t>th</a:t>
            </a:r>
            <a:r>
              <a:rPr lang="en-US" sz="2400" b="1" i="0">
                <a:solidFill>
                  <a:srgbClr val="000000"/>
                </a:solidFill>
                <a:effectLst/>
                <a:latin typeface="Calibri"/>
                <a:cs typeface="Calibri"/>
              </a:rPr>
              <a:t> 6-7p </a:t>
            </a:r>
            <a:r>
              <a:rPr lang="en-US" sz="2400" b="1" i="0" err="1">
                <a:solidFill>
                  <a:srgbClr val="000000"/>
                </a:solidFill>
                <a:effectLst/>
                <a:latin typeface="Calibri"/>
                <a:cs typeface="Calibri"/>
              </a:rPr>
              <a:t>SciComm</a:t>
            </a:r>
            <a:r>
              <a:rPr lang="en-US" sz="2400" b="1" i="0">
                <a:solidFill>
                  <a:srgbClr val="000000"/>
                </a:solidFill>
                <a:effectLst/>
                <a:latin typeface="Calibri"/>
                <a:cs typeface="Calibri"/>
              </a:rPr>
              <a:t> – Video Prep </a:t>
            </a:r>
          </a:p>
          <a:p>
            <a:pPr>
              <a:spcBef>
                <a:spcPts val="600"/>
              </a:spcBef>
            </a:pPr>
            <a:r>
              <a:rPr lang="en-US" sz="2400" b="0" i="0">
                <a:solidFill>
                  <a:srgbClr val="FF0000"/>
                </a:solidFill>
                <a:effectLst/>
                <a:latin typeface="Calibri"/>
                <a:cs typeface="Calibri"/>
              </a:rPr>
              <a:t>January 23</a:t>
            </a:r>
            <a:r>
              <a:rPr lang="en-US" sz="2400" b="0" i="0" baseline="30000">
                <a:solidFill>
                  <a:srgbClr val="FF0000"/>
                </a:solidFill>
                <a:effectLst/>
                <a:latin typeface="Calibri"/>
                <a:cs typeface="Calibri"/>
              </a:rPr>
              <a:t>rd</a:t>
            </a:r>
            <a:r>
              <a:rPr lang="en-US" sz="2400" b="0" i="0">
                <a:solidFill>
                  <a:srgbClr val="FF0000"/>
                </a:solidFill>
                <a:effectLst/>
                <a:latin typeface="Calibri"/>
                <a:cs typeface="Calibri"/>
              </a:rPr>
              <a:t> 10-11a Science Fair Q&amp;A </a:t>
            </a:r>
            <a:r>
              <a:rPr lang="en-US" sz="2400" b="0" i="0">
                <a:solidFill>
                  <a:srgbClr val="000000"/>
                </a:solidFill>
                <a:effectLst/>
                <a:latin typeface="Calibri"/>
                <a:cs typeface="Calibri"/>
              </a:rPr>
              <a:t>  </a:t>
            </a:r>
            <a:endParaRPr lang="en-US" sz="2400">
              <a:solidFill>
                <a:srgbClr val="000000"/>
              </a:solidFill>
              <a:latin typeface="Calibri"/>
              <a:cs typeface="Calibri"/>
            </a:endParaRPr>
          </a:p>
          <a:p>
            <a:pPr>
              <a:spcBef>
                <a:spcPts val="600"/>
              </a:spcBef>
            </a:pPr>
            <a:r>
              <a:rPr lang="en-US" sz="2400" b="0" i="0">
                <a:solidFill>
                  <a:srgbClr val="000000"/>
                </a:solidFill>
                <a:effectLst/>
                <a:latin typeface="Calibri"/>
                <a:cs typeface="Calibri"/>
              </a:rPr>
              <a:t>January 27</a:t>
            </a:r>
            <a:r>
              <a:rPr lang="en-US" sz="2400" b="0" i="0" baseline="30000">
                <a:solidFill>
                  <a:srgbClr val="000000"/>
                </a:solidFill>
                <a:effectLst/>
                <a:latin typeface="Calibri"/>
                <a:cs typeface="Calibri"/>
              </a:rPr>
              <a:t>th</a:t>
            </a:r>
            <a:r>
              <a:rPr lang="en-US" sz="2400" b="0" i="0">
                <a:solidFill>
                  <a:srgbClr val="000000"/>
                </a:solidFill>
                <a:effectLst/>
                <a:latin typeface="Calibri"/>
                <a:cs typeface="Calibri"/>
              </a:rPr>
              <a:t> 6-7p Speak with a Scientist   </a:t>
            </a:r>
          </a:p>
          <a:p>
            <a:pPr>
              <a:spcBef>
                <a:spcPts val="600"/>
              </a:spcBef>
            </a:pPr>
            <a:r>
              <a:rPr lang="en-US" sz="2400" b="1" i="0">
                <a:solidFill>
                  <a:srgbClr val="000000"/>
                </a:solidFill>
                <a:effectLst/>
                <a:latin typeface="Calibri"/>
                <a:cs typeface="Calibri"/>
              </a:rPr>
              <a:t>February 2</a:t>
            </a:r>
            <a:r>
              <a:rPr lang="en-US" sz="2400" b="1" i="0" baseline="30000">
                <a:solidFill>
                  <a:srgbClr val="000000"/>
                </a:solidFill>
                <a:effectLst/>
                <a:latin typeface="Calibri"/>
                <a:cs typeface="Calibri"/>
              </a:rPr>
              <a:t>nd</a:t>
            </a:r>
            <a:r>
              <a:rPr lang="en-US" sz="2400" b="1" i="0">
                <a:solidFill>
                  <a:srgbClr val="000000"/>
                </a:solidFill>
                <a:effectLst/>
                <a:latin typeface="Calibri"/>
                <a:cs typeface="Calibri"/>
              </a:rPr>
              <a:t> 6-7p </a:t>
            </a:r>
            <a:r>
              <a:rPr lang="en-US" sz="2400" b="1" i="0" err="1">
                <a:solidFill>
                  <a:srgbClr val="000000"/>
                </a:solidFill>
                <a:effectLst/>
                <a:latin typeface="Calibri"/>
                <a:cs typeface="Calibri"/>
              </a:rPr>
              <a:t>SciComm</a:t>
            </a:r>
            <a:r>
              <a:rPr lang="en-US" sz="2400" b="1" i="0">
                <a:solidFill>
                  <a:srgbClr val="000000"/>
                </a:solidFill>
                <a:effectLst/>
                <a:latin typeface="Calibri"/>
                <a:cs typeface="Calibri"/>
              </a:rPr>
              <a:t> – Acing your Interview</a:t>
            </a:r>
          </a:p>
          <a:p>
            <a:pPr>
              <a:spcBef>
                <a:spcPts val="600"/>
              </a:spcBef>
            </a:pPr>
            <a:r>
              <a:rPr lang="en-US" sz="2400" b="0" i="0">
                <a:solidFill>
                  <a:srgbClr val="FF0000"/>
                </a:solidFill>
                <a:effectLst/>
                <a:latin typeface="Calibri"/>
                <a:cs typeface="Calibri"/>
              </a:rPr>
              <a:t>February 4</a:t>
            </a:r>
            <a:r>
              <a:rPr lang="en-US" sz="2400" b="0" i="0" baseline="30000">
                <a:solidFill>
                  <a:srgbClr val="FF0000"/>
                </a:solidFill>
                <a:effectLst/>
                <a:latin typeface="Calibri"/>
                <a:cs typeface="Calibri"/>
              </a:rPr>
              <a:t>th</a:t>
            </a:r>
            <a:r>
              <a:rPr lang="en-US" sz="2400" b="0" i="0">
                <a:solidFill>
                  <a:srgbClr val="FF0000"/>
                </a:solidFill>
                <a:effectLst/>
                <a:latin typeface="Calibri"/>
                <a:cs typeface="Calibri"/>
              </a:rPr>
              <a:t> 6-7p Science Fair Q&amp;A</a:t>
            </a:r>
            <a:r>
              <a:rPr lang="en-US" sz="2400" b="0" i="0">
                <a:solidFill>
                  <a:srgbClr val="000000"/>
                </a:solidFill>
                <a:effectLst/>
                <a:latin typeface="Calibri"/>
                <a:cs typeface="Calibri"/>
              </a:rPr>
              <a:t>  </a:t>
            </a:r>
            <a:r>
              <a:rPr lang="en-US" sz="2400" b="0" i="0">
                <a:solidFill>
                  <a:srgbClr val="000000"/>
                </a:solidFill>
                <a:effectLst/>
                <a:latin typeface="WordVisiCarriageReturn_MSFontService"/>
              </a:rPr>
              <a:t> </a:t>
            </a:r>
          </a:p>
          <a:p>
            <a:pPr>
              <a:spcBef>
                <a:spcPts val="600"/>
              </a:spcBef>
            </a:pPr>
            <a:r>
              <a:rPr lang="en-US" sz="2400">
                <a:solidFill>
                  <a:srgbClr val="FF0000"/>
                </a:solidFill>
                <a:latin typeface="WordVisiCarriageReturn_MSFontService"/>
              </a:rPr>
              <a:t>F</a:t>
            </a:r>
            <a:r>
              <a:rPr lang="en-US" sz="2400" b="0" i="0">
                <a:solidFill>
                  <a:srgbClr val="FF0000"/>
                </a:solidFill>
                <a:effectLst/>
                <a:latin typeface="Calibri"/>
                <a:cs typeface="Calibri"/>
              </a:rPr>
              <a:t>ebruary 10</a:t>
            </a:r>
            <a:r>
              <a:rPr lang="en-US" sz="2400" b="0" i="0" baseline="30000">
                <a:solidFill>
                  <a:srgbClr val="FF0000"/>
                </a:solidFill>
                <a:effectLst/>
                <a:latin typeface="Calibri"/>
                <a:cs typeface="Calibri"/>
              </a:rPr>
              <a:t>th</a:t>
            </a:r>
            <a:r>
              <a:rPr lang="en-US" sz="2400" b="0" i="0">
                <a:solidFill>
                  <a:srgbClr val="FF0000"/>
                </a:solidFill>
                <a:effectLst/>
                <a:latin typeface="Calibri"/>
                <a:cs typeface="Calibri"/>
              </a:rPr>
              <a:t> 6-7p Science Fair Q&amp;A  </a:t>
            </a:r>
            <a:r>
              <a:rPr lang="en-US" sz="2400" b="0" i="0">
                <a:solidFill>
                  <a:srgbClr val="000000"/>
                </a:solidFill>
                <a:effectLst/>
                <a:latin typeface="Calibri"/>
                <a:cs typeface="Calibri"/>
              </a:rPr>
              <a:t> </a:t>
            </a:r>
          </a:p>
          <a:p>
            <a:pPr>
              <a:spcBef>
                <a:spcPts val="600"/>
              </a:spcBef>
            </a:pPr>
            <a:r>
              <a:rPr lang="en-US" sz="2400" b="1" i="0">
                <a:solidFill>
                  <a:srgbClr val="000000"/>
                </a:solidFill>
                <a:effectLst/>
                <a:latin typeface="Calibri"/>
                <a:cs typeface="Calibri"/>
              </a:rPr>
              <a:t>February 12</a:t>
            </a:r>
            <a:r>
              <a:rPr lang="en-US" sz="2400" b="1" i="0" baseline="30000">
                <a:solidFill>
                  <a:srgbClr val="000000"/>
                </a:solidFill>
                <a:effectLst/>
                <a:latin typeface="Calibri"/>
                <a:cs typeface="Calibri"/>
              </a:rPr>
              <a:t>th</a:t>
            </a:r>
            <a:r>
              <a:rPr lang="en-US" sz="2400" b="1" i="0">
                <a:solidFill>
                  <a:srgbClr val="000000"/>
                </a:solidFill>
                <a:effectLst/>
                <a:latin typeface="Calibri"/>
                <a:cs typeface="Calibri"/>
              </a:rPr>
              <a:t> 4-7p </a:t>
            </a:r>
            <a:r>
              <a:rPr lang="en-US" sz="2400" b="1" i="0" err="1">
                <a:solidFill>
                  <a:srgbClr val="000000"/>
                </a:solidFill>
                <a:effectLst/>
                <a:latin typeface="Calibri"/>
                <a:cs typeface="Calibri"/>
              </a:rPr>
              <a:t>SciComm</a:t>
            </a:r>
            <a:r>
              <a:rPr lang="en-US" sz="2400" b="1" i="0">
                <a:solidFill>
                  <a:srgbClr val="000000"/>
                </a:solidFill>
                <a:effectLst/>
                <a:latin typeface="Calibri"/>
                <a:cs typeface="Calibri"/>
              </a:rPr>
              <a:t> – Practice your Pitch </a:t>
            </a:r>
          </a:p>
          <a:p>
            <a:pPr>
              <a:spcBef>
                <a:spcPts val="600"/>
              </a:spcBef>
            </a:pPr>
            <a:r>
              <a:rPr lang="en-US" sz="2400" b="1" i="0">
                <a:solidFill>
                  <a:srgbClr val="000000"/>
                </a:solidFill>
                <a:effectLst/>
                <a:latin typeface="Calibri"/>
                <a:cs typeface="Calibri"/>
              </a:rPr>
              <a:t>February 13</a:t>
            </a:r>
            <a:r>
              <a:rPr lang="en-US" sz="2400" b="1" i="0" baseline="30000">
                <a:solidFill>
                  <a:srgbClr val="000000"/>
                </a:solidFill>
                <a:effectLst/>
                <a:latin typeface="Calibri"/>
                <a:cs typeface="Calibri"/>
              </a:rPr>
              <a:t>th</a:t>
            </a:r>
            <a:r>
              <a:rPr lang="en-US" sz="2400" b="1" i="0">
                <a:solidFill>
                  <a:srgbClr val="000000"/>
                </a:solidFill>
                <a:effectLst/>
                <a:latin typeface="Calibri"/>
                <a:cs typeface="Calibri"/>
              </a:rPr>
              <a:t> 9a-12p  </a:t>
            </a:r>
            <a:r>
              <a:rPr lang="en-US" sz="2400" b="1" i="0" err="1">
                <a:solidFill>
                  <a:srgbClr val="000000"/>
                </a:solidFill>
                <a:effectLst/>
                <a:latin typeface="Calibri"/>
                <a:cs typeface="Calibri"/>
              </a:rPr>
              <a:t>SciComm</a:t>
            </a:r>
            <a:r>
              <a:rPr lang="en-US" sz="2400" b="1" i="0">
                <a:solidFill>
                  <a:srgbClr val="000000"/>
                </a:solidFill>
                <a:effectLst/>
                <a:latin typeface="Calibri"/>
                <a:cs typeface="Calibri"/>
              </a:rPr>
              <a:t> – Practice your Pitch  </a:t>
            </a:r>
            <a:endParaRPr lang="en-US" sz="2800" b="1">
              <a:latin typeface="Calibri"/>
              <a:cs typeface="Calibri"/>
            </a:endParaRPr>
          </a:p>
        </p:txBody>
      </p:sp>
    </p:spTree>
    <p:extLst>
      <p:ext uri="{BB962C8B-B14F-4D97-AF65-F5344CB8AC3E}">
        <p14:creationId xmlns:p14="http://schemas.microsoft.com/office/powerpoint/2010/main" val="3384449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358DC81-45D4-49F1-89B3-F595785F2493}"/>
              </a:ext>
            </a:extLst>
          </p:cNvPr>
          <p:cNvSpPr>
            <a:spLocks noGrp="1"/>
          </p:cNvSpPr>
          <p:nvPr>
            <p:ph type="title"/>
          </p:nvPr>
        </p:nvSpPr>
        <p:spPr>
          <a:xfrm>
            <a:off x="556237" y="1166934"/>
            <a:ext cx="3582073" cy="4279709"/>
          </a:xfrm>
        </p:spPr>
        <p:txBody>
          <a:bodyPr anchor="ctr">
            <a:normAutofit/>
          </a:bodyPr>
          <a:lstStyle/>
          <a:p>
            <a:r>
              <a:rPr lang="en-US" sz="4800">
                <a:solidFill>
                  <a:schemeClr val="bg1"/>
                </a:solidFill>
                <a:latin typeface="Century Gothic" panose="020B0502020202020204" pitchFamily="34" charset="0"/>
                <a:cs typeface="Calibri Light"/>
              </a:rPr>
              <a:t>Questions?</a:t>
            </a:r>
          </a:p>
        </p:txBody>
      </p:sp>
      <p:sp>
        <p:nvSpPr>
          <p:cNvPr id="12" name="Rectangle 11">
            <a:extLst>
              <a:ext uri="{FF2B5EF4-FFF2-40B4-BE49-F238E27FC236}">
                <a16:creationId xmlns:a16="http://schemas.microsoft.com/office/drawing/2014/main" id="{14951F60-C230-5248-A8CC-B1B30BBB81AE}"/>
              </a:ext>
            </a:extLst>
          </p:cNvPr>
          <p:cNvSpPr/>
          <p:nvPr/>
        </p:nvSpPr>
        <p:spPr>
          <a:xfrm>
            <a:off x="6331390" y="571603"/>
            <a:ext cx="4166615" cy="830997"/>
          </a:xfrm>
          <a:prstGeom prst="rect">
            <a:avLst/>
          </a:prstGeom>
        </p:spPr>
        <p:txBody>
          <a:bodyPr wrap="square">
            <a:spAutoFit/>
          </a:bodyPr>
          <a:lstStyle/>
          <a:p>
            <a:pPr algn="ctr"/>
            <a:r>
              <a:rPr lang="en-US" sz="4800" b="1">
                <a:latin typeface="Century Gothic" panose="020B0502020202020204" pitchFamily="34" charset="0"/>
                <a:cs typeface="Calibri Light"/>
              </a:rPr>
              <a:t>Contact Us!</a:t>
            </a:r>
            <a:endParaRPr lang="en-US" sz="4800" b="1">
              <a:latin typeface="Century Gothic" panose="020B0502020202020204" pitchFamily="34" charset="0"/>
            </a:endParaRPr>
          </a:p>
        </p:txBody>
      </p:sp>
      <p:sp>
        <p:nvSpPr>
          <p:cNvPr id="4" name="TextBox 3">
            <a:extLst>
              <a:ext uri="{FF2B5EF4-FFF2-40B4-BE49-F238E27FC236}">
                <a16:creationId xmlns:a16="http://schemas.microsoft.com/office/drawing/2014/main" id="{C2F3DC07-8ECE-7A49-86ED-32B8BA9B1633}"/>
              </a:ext>
            </a:extLst>
          </p:cNvPr>
          <p:cNvSpPr txBox="1"/>
          <p:nvPr/>
        </p:nvSpPr>
        <p:spPr>
          <a:xfrm>
            <a:off x="4972666" y="1802747"/>
            <a:ext cx="6941215" cy="3154710"/>
          </a:xfrm>
          <a:prstGeom prst="rect">
            <a:avLst/>
          </a:prstGeom>
          <a:noFill/>
        </p:spPr>
        <p:txBody>
          <a:bodyPr wrap="square" lIns="91440" tIns="45720" rIns="91440" bIns="45720" rtlCol="0" anchor="t">
            <a:spAutoFit/>
          </a:bodyPr>
          <a:lstStyle/>
          <a:p>
            <a:pPr>
              <a:spcBef>
                <a:spcPts val="600"/>
              </a:spcBef>
            </a:pPr>
            <a:r>
              <a:rPr lang="en-US" sz="2400" b="1">
                <a:latin typeface="Century Gothic" panose="020B0502020202020204" pitchFamily="34" charset="0"/>
              </a:rPr>
              <a:t>Dr. Erin Golden </a:t>
            </a:r>
            <a:r>
              <a:rPr lang="en-US" sz="2400">
                <a:latin typeface="Century Gothic" panose="020B0502020202020204" pitchFamily="34" charset="0"/>
              </a:rPr>
              <a:t>– Director</a:t>
            </a:r>
          </a:p>
          <a:p>
            <a:pPr>
              <a:spcBef>
                <a:spcPts val="600"/>
              </a:spcBef>
            </a:pPr>
            <a:r>
              <a:rPr lang="en-US" sz="2400" b="1">
                <a:latin typeface="Century Gothic"/>
              </a:rPr>
              <a:t>Kayla </a:t>
            </a:r>
            <a:r>
              <a:rPr lang="en-US" sz="2400" b="1" err="1">
                <a:latin typeface="Century Gothic"/>
              </a:rPr>
              <a:t>Ahr</a:t>
            </a:r>
            <a:r>
              <a:rPr lang="en-US" sz="2400" b="1">
                <a:latin typeface="Century Gothic"/>
              </a:rPr>
              <a:t> </a:t>
            </a:r>
            <a:r>
              <a:rPr lang="en-US" sz="2400">
                <a:latin typeface="Century Gothic"/>
              </a:rPr>
              <a:t>– Associate Director</a:t>
            </a:r>
            <a:endParaRPr lang="en-US" sz="2400">
              <a:latin typeface="Century Gothic" panose="020B0502020202020204" pitchFamily="34" charset="0"/>
            </a:endParaRPr>
          </a:p>
          <a:p>
            <a:pPr>
              <a:spcBef>
                <a:spcPts val="600"/>
              </a:spcBef>
            </a:pPr>
            <a:r>
              <a:rPr lang="en-US" sz="2400" b="1">
                <a:latin typeface="Century Gothic" panose="020B0502020202020204" pitchFamily="34" charset="0"/>
              </a:rPr>
              <a:t>Samantha Sands </a:t>
            </a:r>
            <a:r>
              <a:rPr lang="en-US" sz="2400">
                <a:latin typeface="Century Gothic" panose="020B0502020202020204" pitchFamily="34" charset="0"/>
              </a:rPr>
              <a:t>– Outreach &amp; Engagement</a:t>
            </a:r>
          </a:p>
          <a:p>
            <a:pPr algn="ctr"/>
            <a:endParaRPr lang="en-US" sz="2400">
              <a:latin typeface="Century Gothic" panose="020B0502020202020204" pitchFamily="34" charset="0"/>
            </a:endParaRPr>
          </a:p>
          <a:p>
            <a:pPr algn="ctr"/>
            <a:r>
              <a:rPr lang="en-US" sz="2400">
                <a:latin typeface="Century Gothic" panose="020B0502020202020204" pitchFamily="34" charset="0"/>
                <a:hlinkClick r:id="rId3"/>
              </a:rPr>
              <a:t>DenverScienceFair@ucdenver.edu</a:t>
            </a:r>
            <a:endParaRPr lang="en-US" sz="2400">
              <a:latin typeface="Century Gothic" panose="020B0502020202020204" pitchFamily="34" charset="0"/>
            </a:endParaRPr>
          </a:p>
          <a:p>
            <a:pPr algn="ctr"/>
            <a:endParaRPr lang="en-US" sz="2300">
              <a:latin typeface="Century Gothic" panose="020B0502020202020204" pitchFamily="34" charset="0"/>
            </a:endParaRPr>
          </a:p>
          <a:p>
            <a:pPr algn="ctr"/>
            <a:r>
              <a:rPr lang="en-US" sz="2300">
                <a:latin typeface="Century Gothic" panose="020B0502020202020204" pitchFamily="34" charset="0"/>
                <a:hlinkClick r:id="rId4"/>
              </a:rPr>
              <a:t>https://clas.ucdenver.edu/denversciencefair/</a:t>
            </a:r>
            <a:endParaRPr lang="en-US" sz="2300">
              <a:latin typeface="Century Gothic" panose="020B0502020202020204" pitchFamily="34" charset="0"/>
            </a:endParaRPr>
          </a:p>
          <a:p>
            <a:pPr algn="ctr"/>
            <a:endParaRPr lang="en-US" sz="2300">
              <a:latin typeface="Century Gothic" panose="020B0502020202020204" pitchFamily="34" charset="0"/>
            </a:endParaRPr>
          </a:p>
        </p:txBody>
      </p:sp>
    </p:spTree>
    <p:extLst>
      <p:ext uri="{BB962C8B-B14F-4D97-AF65-F5344CB8AC3E}">
        <p14:creationId xmlns:p14="http://schemas.microsoft.com/office/powerpoint/2010/main" val="1939821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F63FA112-3565-F247-AACD-4D7984E6625D}"/>
              </a:ext>
            </a:extLst>
          </p:cNvPr>
          <p:cNvSpPr txBox="1">
            <a:spLocks/>
          </p:cNvSpPr>
          <p:nvPr/>
        </p:nvSpPr>
        <p:spPr>
          <a:xfrm>
            <a:off x="514350" y="405017"/>
            <a:ext cx="11287125" cy="91367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atin typeface="Century Gothic" panose="020B0502020202020204" pitchFamily="34" charset="0"/>
                <a:cs typeface="Calibri Light"/>
              </a:rPr>
              <a:t>2021 Virtual DMRSEF Schedule </a:t>
            </a:r>
          </a:p>
        </p:txBody>
      </p:sp>
      <p:sp>
        <p:nvSpPr>
          <p:cNvPr id="2" name="TextBox 1">
            <a:extLst>
              <a:ext uri="{FF2B5EF4-FFF2-40B4-BE49-F238E27FC236}">
                <a16:creationId xmlns:a16="http://schemas.microsoft.com/office/drawing/2014/main" id="{EDC98D4C-5127-4BFF-B9EA-EE7F73F1334D}"/>
              </a:ext>
            </a:extLst>
          </p:cNvPr>
          <p:cNvSpPr txBox="1"/>
          <p:nvPr/>
        </p:nvSpPr>
        <p:spPr>
          <a:xfrm>
            <a:off x="563217" y="1232452"/>
            <a:ext cx="8766392" cy="5539978"/>
          </a:xfrm>
          <a:prstGeom prst="rect">
            <a:avLst/>
          </a:prstGeom>
          <a:noFill/>
        </p:spPr>
        <p:txBody>
          <a:bodyPr wrap="square" lIns="91440" tIns="45720" rIns="91440" bIns="45720" rtlCol="0" anchor="t">
            <a:spAutoFit/>
          </a:bodyPr>
          <a:lstStyle/>
          <a:p>
            <a:pPr fontAlgn="base"/>
            <a:r>
              <a:rPr lang="en-US" b="1">
                <a:solidFill>
                  <a:srgbClr val="111111"/>
                </a:solidFill>
                <a:latin typeface="inherit"/>
              </a:rPr>
              <a:t>Student Deadlines: </a:t>
            </a:r>
          </a:p>
          <a:p>
            <a:pPr algn="l" fontAlgn="base"/>
            <a:endParaRPr lang="en-US" b="1" i="0">
              <a:solidFill>
                <a:srgbClr val="111111"/>
              </a:solidFill>
              <a:effectLst/>
              <a:latin typeface="inherit"/>
            </a:endParaRPr>
          </a:p>
          <a:p>
            <a:pPr algn="l" fontAlgn="base"/>
            <a:r>
              <a:rPr lang="en-US" b="1" i="0" strike="sngStrike">
                <a:solidFill>
                  <a:srgbClr val="111111"/>
                </a:solidFill>
                <a:effectLst/>
                <a:latin typeface="inherit"/>
              </a:rPr>
              <a:t>November 16, 2020: </a:t>
            </a:r>
            <a:r>
              <a:rPr lang="en-US" b="0" i="0" strike="sngStrike">
                <a:solidFill>
                  <a:srgbClr val="111111"/>
                </a:solidFill>
                <a:effectLst/>
                <a:latin typeface="Neue Helvetica W01"/>
              </a:rPr>
              <a:t>Student Registration Opens </a:t>
            </a:r>
            <a:br>
              <a:rPr lang="en-US" b="0" i="0" strike="sngStrike">
                <a:effectLst/>
                <a:latin typeface="Neue Helvetica W01"/>
              </a:rPr>
            </a:br>
            <a:r>
              <a:rPr lang="en-US" b="1" i="0" strike="sngStrike">
                <a:solidFill>
                  <a:srgbClr val="111111"/>
                </a:solidFill>
                <a:effectLst/>
                <a:latin typeface="inherit"/>
              </a:rPr>
              <a:t>January 8, 2021: </a:t>
            </a:r>
            <a:r>
              <a:rPr lang="en-US" b="0" i="0" strike="sngStrike">
                <a:solidFill>
                  <a:srgbClr val="111111"/>
                </a:solidFill>
                <a:effectLst/>
                <a:latin typeface="Neue Helvetica W01"/>
              </a:rPr>
              <a:t>Student Registration Closes</a:t>
            </a:r>
            <a:br>
              <a:rPr lang="en-US" b="0" i="0">
                <a:effectLst/>
                <a:latin typeface="Neue Helvetica W01"/>
              </a:rPr>
            </a:br>
            <a:r>
              <a:rPr lang="en-US" b="1" i="0">
                <a:solidFill>
                  <a:srgbClr val="111111"/>
                </a:solidFill>
                <a:effectLst/>
                <a:latin typeface="inherit"/>
              </a:rPr>
              <a:t>February 8, 2021:</a:t>
            </a:r>
            <a:r>
              <a:rPr lang="en-US" b="0" i="0">
                <a:solidFill>
                  <a:srgbClr val="111111"/>
                </a:solidFill>
                <a:effectLst/>
                <a:latin typeface="Neue Helvetica W01"/>
              </a:rPr>
              <a:t> Final Project Materials and Paperwork Edits Due</a:t>
            </a:r>
            <a:br>
              <a:rPr lang="en-US" b="0" i="0">
                <a:effectLst/>
                <a:latin typeface="Neue Helvetica W01"/>
              </a:rPr>
            </a:br>
            <a:r>
              <a:rPr lang="en-US" b="0" i="0">
                <a:solidFill>
                  <a:srgbClr val="111111"/>
                </a:solidFill>
                <a:effectLst/>
                <a:latin typeface="Neue Helvetica W01"/>
              </a:rPr>
              <a:t> </a:t>
            </a:r>
          </a:p>
          <a:p>
            <a:pPr algn="l" fontAlgn="base"/>
            <a:endParaRPr lang="en-US" b="0" i="0">
              <a:solidFill>
                <a:srgbClr val="111111"/>
              </a:solidFill>
              <a:effectLst/>
              <a:latin typeface="Neue Helvetica W01"/>
            </a:endParaRPr>
          </a:p>
          <a:p>
            <a:pPr algn="l" fontAlgn="base"/>
            <a:r>
              <a:rPr lang="en-US" sz="2400" b="1" i="0">
                <a:solidFill>
                  <a:srgbClr val="111111"/>
                </a:solidFill>
                <a:effectLst/>
                <a:latin typeface="inherit"/>
              </a:rPr>
              <a:t>58th Annual CoorsTek DMRSEF:</a:t>
            </a:r>
            <a:br>
              <a:rPr lang="en-US" sz="2400" b="1" i="0">
                <a:effectLst/>
                <a:latin typeface="inherit"/>
              </a:rPr>
            </a:br>
            <a:r>
              <a:rPr lang="en-US" sz="2400" b="1" i="0">
                <a:solidFill>
                  <a:srgbClr val="111111"/>
                </a:solidFill>
                <a:effectLst/>
                <a:latin typeface="inherit"/>
              </a:rPr>
              <a:t>February 15 - 22, 2021</a:t>
            </a:r>
          </a:p>
          <a:p>
            <a:pPr algn="l" fontAlgn="base"/>
            <a:endParaRPr lang="en-US" b="0" i="0">
              <a:solidFill>
                <a:srgbClr val="111111"/>
              </a:solidFill>
              <a:effectLst/>
              <a:latin typeface="Neue Helvetica W01"/>
            </a:endParaRPr>
          </a:p>
          <a:p>
            <a:pPr fontAlgn="base"/>
            <a:r>
              <a:rPr lang="en-US" b="1" i="0">
                <a:solidFill>
                  <a:srgbClr val="111111"/>
                </a:solidFill>
                <a:effectLst/>
                <a:latin typeface="inherit"/>
              </a:rPr>
              <a:t>Monday, 15th:</a:t>
            </a:r>
            <a:r>
              <a:rPr lang="en-US" b="0" i="0">
                <a:solidFill>
                  <a:srgbClr val="111111"/>
                </a:solidFill>
                <a:effectLst/>
                <a:latin typeface="Neue Helvetica W01"/>
              </a:rPr>
              <a:t> Opening Ceremony and Keynote Address</a:t>
            </a:r>
            <a:r>
              <a:rPr lang="en-US">
                <a:solidFill>
                  <a:srgbClr val="111111"/>
                </a:solidFill>
                <a:latin typeface="Neue Helvetica W01"/>
              </a:rPr>
              <a:t> by Dr. Temple Grandin</a:t>
            </a:r>
            <a:br>
              <a:rPr lang="en-US" b="0" i="0">
                <a:effectLst/>
                <a:latin typeface="Neue Helvetica W01"/>
              </a:rPr>
            </a:br>
            <a:r>
              <a:rPr lang="en-US" b="1" i="0">
                <a:solidFill>
                  <a:srgbClr val="111111"/>
                </a:solidFill>
                <a:effectLst/>
                <a:latin typeface="inherit"/>
              </a:rPr>
              <a:t>Tuesday, 16th:</a:t>
            </a:r>
            <a:r>
              <a:rPr lang="en-US" b="0" i="0">
                <a:solidFill>
                  <a:srgbClr val="111111"/>
                </a:solidFill>
                <a:effectLst/>
                <a:latin typeface="Neue Helvetica W01"/>
              </a:rPr>
              <a:t> Speak with a Scientist: CoorsTek Edition</a:t>
            </a:r>
            <a:br>
              <a:rPr lang="en-US" b="0" i="0">
                <a:effectLst/>
                <a:latin typeface="Neue Helvetica W01"/>
              </a:rPr>
            </a:br>
            <a:r>
              <a:rPr lang="en-US" b="1" i="0">
                <a:solidFill>
                  <a:srgbClr val="111111"/>
                </a:solidFill>
                <a:effectLst/>
                <a:latin typeface="inherit"/>
              </a:rPr>
              <a:t>Wednesday, 17th:</a:t>
            </a:r>
            <a:r>
              <a:rPr lang="en-US" b="0" i="0">
                <a:solidFill>
                  <a:srgbClr val="111111"/>
                </a:solidFill>
                <a:effectLst/>
                <a:latin typeface="Neue Helvetica W01"/>
              </a:rPr>
              <a:t> Student Social: Trivia Night!</a:t>
            </a:r>
            <a:br>
              <a:rPr lang="en-US" b="0" i="0">
                <a:effectLst/>
                <a:latin typeface="Neue Helvetica W01"/>
              </a:rPr>
            </a:br>
            <a:r>
              <a:rPr lang="en-US" b="1" i="0">
                <a:solidFill>
                  <a:srgbClr val="111111"/>
                </a:solidFill>
                <a:effectLst/>
                <a:latin typeface="inherit"/>
              </a:rPr>
              <a:t>Thursday, 18th:</a:t>
            </a:r>
            <a:r>
              <a:rPr lang="en-US" b="0" i="0">
                <a:solidFill>
                  <a:srgbClr val="111111"/>
                </a:solidFill>
                <a:effectLst/>
                <a:latin typeface="Neue Helvetica W01"/>
              </a:rPr>
              <a:t> Virtual Live Activities Fair</a:t>
            </a:r>
            <a:br>
              <a:rPr lang="en-US" b="0" i="0">
                <a:effectLst/>
                <a:latin typeface="Neue Helvetica W01"/>
              </a:rPr>
            </a:br>
            <a:r>
              <a:rPr lang="en-US" b="1" i="0">
                <a:solidFill>
                  <a:srgbClr val="111111"/>
                </a:solidFill>
                <a:effectLst/>
                <a:latin typeface="inherit"/>
              </a:rPr>
              <a:t>Saturday &amp; Sunday, 20th &amp; 21st:</a:t>
            </a:r>
            <a:r>
              <a:rPr lang="en-US" b="0" i="0">
                <a:solidFill>
                  <a:srgbClr val="111111"/>
                </a:solidFill>
                <a:effectLst/>
                <a:latin typeface="Neue Helvetica W01"/>
              </a:rPr>
              <a:t> Judging Interviews</a:t>
            </a:r>
            <a:br>
              <a:rPr lang="en-US" b="0" i="0">
                <a:effectLst/>
                <a:latin typeface="Neue Helvetica W01"/>
              </a:rPr>
            </a:br>
            <a:r>
              <a:rPr lang="en-US" b="1" i="0">
                <a:solidFill>
                  <a:srgbClr val="111111"/>
                </a:solidFill>
                <a:effectLst/>
                <a:latin typeface="inherit"/>
              </a:rPr>
              <a:t>Monday, 22nd:</a:t>
            </a:r>
            <a:r>
              <a:rPr lang="en-US" b="0" i="0">
                <a:solidFill>
                  <a:srgbClr val="111111"/>
                </a:solidFill>
                <a:effectLst/>
                <a:latin typeface="Neue Helvetica W01"/>
              </a:rPr>
              <a:t> Awards Ceremony</a:t>
            </a:r>
          </a:p>
          <a:p>
            <a:pPr algn="l" fontAlgn="base"/>
            <a:endParaRPr lang="en-US">
              <a:solidFill>
                <a:srgbClr val="111111"/>
              </a:solidFill>
              <a:latin typeface="Neue Helvetica W01"/>
            </a:endParaRPr>
          </a:p>
          <a:p>
            <a:pPr algn="l" fontAlgn="base"/>
            <a:r>
              <a:rPr lang="en-US">
                <a:solidFill>
                  <a:srgbClr val="111111"/>
                </a:solidFill>
                <a:latin typeface="Neue Helvetica W01"/>
              </a:rPr>
              <a:t>Visit the </a:t>
            </a:r>
            <a:r>
              <a:rPr lang="en-US">
                <a:solidFill>
                  <a:srgbClr val="111111"/>
                </a:solidFill>
                <a:latin typeface="Neue Helvetica W01"/>
                <a:hlinkClick r:id="rId3"/>
              </a:rPr>
              <a:t>WEEK OF FAIR</a:t>
            </a:r>
            <a:r>
              <a:rPr lang="en-US">
                <a:solidFill>
                  <a:srgbClr val="111111"/>
                </a:solidFill>
                <a:latin typeface="Neue Helvetica W01"/>
              </a:rPr>
              <a:t> tab of our website to learn more and register!</a:t>
            </a:r>
            <a:endParaRPr lang="en-US" b="0" i="0">
              <a:solidFill>
                <a:srgbClr val="111111"/>
              </a:solidFill>
              <a:effectLst/>
              <a:latin typeface="Neue Helvetica W01"/>
            </a:endParaRPr>
          </a:p>
          <a:p>
            <a:endParaRPr lang="en-US"/>
          </a:p>
        </p:txBody>
      </p:sp>
    </p:spTree>
    <p:extLst>
      <p:ext uri="{BB962C8B-B14F-4D97-AF65-F5344CB8AC3E}">
        <p14:creationId xmlns:p14="http://schemas.microsoft.com/office/powerpoint/2010/main" val="1486947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F63FA112-3565-F247-AACD-4D7984E6625D}"/>
              </a:ext>
            </a:extLst>
          </p:cNvPr>
          <p:cNvSpPr txBox="1">
            <a:spLocks/>
          </p:cNvSpPr>
          <p:nvPr/>
        </p:nvSpPr>
        <p:spPr>
          <a:xfrm>
            <a:off x="514350" y="405017"/>
            <a:ext cx="11287125" cy="91367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atin typeface="Century Gothic" panose="020B0502020202020204" pitchFamily="34" charset="0"/>
                <a:cs typeface="Calibri Light"/>
              </a:rPr>
              <a:t>2021 Virtual DMRSEF Materials </a:t>
            </a:r>
          </a:p>
        </p:txBody>
      </p:sp>
      <p:sp>
        <p:nvSpPr>
          <p:cNvPr id="4" name="TextBox 3">
            <a:extLst>
              <a:ext uri="{FF2B5EF4-FFF2-40B4-BE49-F238E27FC236}">
                <a16:creationId xmlns:a16="http://schemas.microsoft.com/office/drawing/2014/main" id="{E0678828-8EAF-C54E-AF08-6D1019C526FA}"/>
              </a:ext>
            </a:extLst>
          </p:cNvPr>
          <p:cNvSpPr txBox="1"/>
          <p:nvPr/>
        </p:nvSpPr>
        <p:spPr>
          <a:xfrm>
            <a:off x="390525" y="1371578"/>
            <a:ext cx="8634205" cy="5170646"/>
          </a:xfrm>
          <a:prstGeom prst="rect">
            <a:avLst/>
          </a:prstGeom>
          <a:noFill/>
        </p:spPr>
        <p:txBody>
          <a:bodyPr wrap="square" lIns="91440" tIns="45720" rIns="91440" bIns="45720" rtlCol="0" anchor="t">
            <a:spAutoFit/>
          </a:bodyPr>
          <a:lstStyle/>
          <a:p>
            <a:pPr>
              <a:spcBef>
                <a:spcPts val="600"/>
              </a:spcBef>
            </a:pPr>
            <a:r>
              <a:rPr lang="en-US" sz="2400" b="1">
                <a:latin typeface="Century Gothic" panose="020B0502020202020204" pitchFamily="34" charset="0"/>
              </a:rPr>
              <a:t>Required:</a:t>
            </a:r>
          </a:p>
          <a:p>
            <a:pPr marL="285750" indent="-285750">
              <a:buFont typeface="Arial" panose="020B0604020202020204" pitchFamily="34" charset="0"/>
              <a:buChar char="•"/>
            </a:pPr>
            <a:r>
              <a:rPr lang="en-US" sz="2000" b="1" i="0" u="none" strike="noStrike">
                <a:solidFill>
                  <a:srgbClr val="000000"/>
                </a:solidFill>
                <a:effectLst/>
                <a:latin typeface="YACgETiWKS8 0"/>
              </a:rPr>
              <a:t>Project Presentation Slides: </a:t>
            </a:r>
            <a:r>
              <a:rPr lang="en-US" sz="2000" b="0" i="0" u="none" strike="noStrike">
                <a:solidFill>
                  <a:srgbClr val="000000"/>
                </a:solidFill>
                <a:effectLst/>
                <a:latin typeface="YACgETiWKS8 0"/>
              </a:rPr>
              <a:t>PDF document of up to 12 slides containing all project details that would typically be on your poster board</a:t>
            </a:r>
            <a:endParaRPr lang="en-US" sz="2000">
              <a:solidFill>
                <a:srgbClr val="000000"/>
              </a:solidFill>
              <a:effectLst/>
              <a:latin typeface="YACgETiWKS8 0"/>
            </a:endParaRPr>
          </a:p>
          <a:p>
            <a:pPr marL="285750" indent="-285750">
              <a:buFont typeface="Arial" panose="020B0604020202020204" pitchFamily="34" charset="0"/>
              <a:buChar char="•"/>
            </a:pPr>
            <a:r>
              <a:rPr lang="en-US" sz="2000" b="1" i="0" u="none" strike="noStrike">
                <a:solidFill>
                  <a:srgbClr val="000000"/>
                </a:solidFill>
                <a:effectLst/>
                <a:latin typeface="YACgETiWKS8 0"/>
              </a:rPr>
              <a:t>Project Introduction Video: </a:t>
            </a:r>
            <a:r>
              <a:rPr lang="en-US" sz="2000" b="0" i="0" u="none" strike="noStrike">
                <a:solidFill>
                  <a:srgbClr val="000000"/>
                </a:solidFill>
                <a:effectLst/>
                <a:latin typeface="YACgETiWKS8 0"/>
              </a:rPr>
              <a:t>A 3-minute video that introduces the viewer to your project. In other words, your research ‘Elevator Pitch’!</a:t>
            </a:r>
            <a:endParaRPr lang="en-US" sz="2000">
              <a:solidFill>
                <a:srgbClr val="000000"/>
              </a:solidFill>
              <a:effectLst/>
              <a:latin typeface="YACgETiWKS8 0"/>
            </a:endParaRPr>
          </a:p>
          <a:p>
            <a:pPr>
              <a:spcBef>
                <a:spcPts val="600"/>
              </a:spcBef>
            </a:pPr>
            <a:endParaRPr lang="en-US" sz="2400" b="1">
              <a:latin typeface="Century Gothic" panose="020B0502020202020204" pitchFamily="34" charset="0"/>
            </a:endParaRPr>
          </a:p>
          <a:p>
            <a:pPr>
              <a:spcBef>
                <a:spcPts val="600"/>
              </a:spcBef>
            </a:pPr>
            <a:r>
              <a:rPr lang="en-US" sz="2400" b="1">
                <a:latin typeface="Century Gothic" panose="020B0502020202020204" pitchFamily="34" charset="0"/>
              </a:rPr>
              <a:t>Optional:</a:t>
            </a:r>
          </a:p>
          <a:p>
            <a:pPr marL="285750" indent="-285750">
              <a:buFont typeface="Arial" panose="020B0604020202020204" pitchFamily="34" charset="0"/>
              <a:buChar char="•"/>
            </a:pPr>
            <a:r>
              <a:rPr lang="en-US" sz="2000" b="1" i="0" u="none" strike="noStrike">
                <a:solidFill>
                  <a:srgbClr val="000000"/>
                </a:solidFill>
                <a:effectLst/>
                <a:latin typeface="YACgETiWKS8 0"/>
              </a:rPr>
              <a:t>Demo Video </a:t>
            </a:r>
            <a:endParaRPr lang="en-US" sz="2000">
              <a:solidFill>
                <a:srgbClr val="000000"/>
              </a:solidFill>
              <a:effectLst/>
              <a:latin typeface="YACgETiWKS8 0"/>
            </a:endParaRPr>
          </a:p>
          <a:p>
            <a:pPr marL="285750" indent="-285750">
              <a:buFont typeface="Arial" panose="020B0604020202020204" pitchFamily="34" charset="0"/>
              <a:buChar char="•"/>
            </a:pPr>
            <a:r>
              <a:rPr lang="en-US" sz="2000" b="1" i="0" u="none" strike="noStrike">
                <a:solidFill>
                  <a:srgbClr val="000000"/>
                </a:solidFill>
                <a:effectLst/>
                <a:latin typeface="YACgETiWKS8 0"/>
              </a:rPr>
              <a:t>Supporting Documents</a:t>
            </a:r>
          </a:p>
          <a:p>
            <a:pPr marL="285750" indent="-285750">
              <a:buFont typeface="Arial" panose="020B0604020202020204" pitchFamily="34" charset="0"/>
              <a:buChar char="•"/>
            </a:pPr>
            <a:endParaRPr lang="en-US" sz="2000" b="1">
              <a:solidFill>
                <a:srgbClr val="000000"/>
              </a:solidFill>
              <a:latin typeface="YACgETiWKS8 0"/>
            </a:endParaRPr>
          </a:p>
          <a:p>
            <a:br>
              <a:rPr lang="en-US" sz="2000" b="1">
                <a:latin typeface="Century Gothic" panose="020B0502020202020204" pitchFamily="34" charset="0"/>
              </a:rPr>
            </a:br>
            <a:r>
              <a:rPr lang="en-US" sz="2000" b="1">
                <a:latin typeface="Century Gothic" panose="020B0502020202020204" pitchFamily="34" charset="0"/>
                <a:hlinkClick r:id="rId3"/>
              </a:rPr>
              <a:t>FULL MATERIALS GUIDE </a:t>
            </a:r>
            <a:r>
              <a:rPr lang="en-US" sz="2000" b="1">
                <a:latin typeface="Century Gothic" panose="020B0502020202020204" pitchFamily="34" charset="0"/>
              </a:rPr>
              <a:t>has been sent to all </a:t>
            </a:r>
            <a:br>
              <a:rPr lang="en-US" sz="2000" b="1">
                <a:latin typeface="Century Gothic" panose="020B0502020202020204" pitchFamily="34" charset="0"/>
              </a:rPr>
            </a:br>
            <a:r>
              <a:rPr lang="en-US" sz="2000" b="1">
                <a:latin typeface="Century Gothic" panose="020B0502020202020204" pitchFamily="34" charset="0"/>
              </a:rPr>
              <a:t>registrants and is available on our website. </a:t>
            </a:r>
          </a:p>
          <a:p>
            <a:endParaRPr lang="en-US" sz="2000">
              <a:solidFill>
                <a:srgbClr val="000000"/>
              </a:solidFill>
              <a:effectLst/>
              <a:latin typeface="YACgETiWKS8 0"/>
            </a:endParaRPr>
          </a:p>
          <a:p>
            <a:pPr>
              <a:spcBef>
                <a:spcPts val="600"/>
              </a:spcBef>
            </a:pPr>
            <a:endParaRPr lang="en-US" sz="2300">
              <a:latin typeface="Century Gothic" panose="020B0502020202020204" pitchFamily="34" charset="0"/>
            </a:endParaRPr>
          </a:p>
        </p:txBody>
      </p:sp>
    </p:spTree>
    <p:extLst>
      <p:ext uri="{BB962C8B-B14F-4D97-AF65-F5344CB8AC3E}">
        <p14:creationId xmlns:p14="http://schemas.microsoft.com/office/powerpoint/2010/main" val="3226690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58884757-E333-BE43-9F1B-3E3EF180901D}"/>
              </a:ext>
            </a:extLst>
          </p:cNvPr>
          <p:cNvSpPr txBox="1">
            <a:spLocks/>
          </p:cNvSpPr>
          <p:nvPr/>
        </p:nvSpPr>
        <p:spPr>
          <a:xfrm>
            <a:off x="514350" y="405017"/>
            <a:ext cx="11287125" cy="91367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atin typeface="Century Gothic" panose="020B0502020202020204" pitchFamily="34" charset="0"/>
                <a:cs typeface="Calibri Light"/>
              </a:rPr>
              <a:t>Digital Poster Requirements</a:t>
            </a:r>
          </a:p>
        </p:txBody>
      </p:sp>
      <p:pic>
        <p:nvPicPr>
          <p:cNvPr id="11" name="Picture 10" descr="A picture containing indoor, ceiling, building, table&#10;&#10;Description automatically generated">
            <a:extLst>
              <a:ext uri="{FF2B5EF4-FFF2-40B4-BE49-F238E27FC236}">
                <a16:creationId xmlns:a16="http://schemas.microsoft.com/office/drawing/2014/main" id="{16421D27-DF08-F14F-8392-5EBCFF1890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85" t="32774" r="8391" b="2187"/>
          <a:stretch/>
        </p:blipFill>
        <p:spPr>
          <a:xfrm>
            <a:off x="514351" y="1318690"/>
            <a:ext cx="2835383" cy="1828800"/>
          </a:xfrm>
          <a:prstGeom prst="rect">
            <a:avLst/>
          </a:prstGeom>
        </p:spPr>
      </p:pic>
      <p:sp>
        <p:nvSpPr>
          <p:cNvPr id="16" name="TextBox 15">
            <a:extLst>
              <a:ext uri="{FF2B5EF4-FFF2-40B4-BE49-F238E27FC236}">
                <a16:creationId xmlns:a16="http://schemas.microsoft.com/office/drawing/2014/main" id="{28415FDC-B864-ED41-AC76-CEEC13EEF8B5}"/>
              </a:ext>
            </a:extLst>
          </p:cNvPr>
          <p:cNvSpPr txBox="1"/>
          <p:nvPr/>
        </p:nvSpPr>
        <p:spPr>
          <a:xfrm>
            <a:off x="3635186" y="1120034"/>
            <a:ext cx="7694504" cy="5586145"/>
          </a:xfrm>
          <a:prstGeom prst="rect">
            <a:avLst/>
          </a:prstGeom>
          <a:noFill/>
        </p:spPr>
        <p:txBody>
          <a:bodyPr wrap="square" rtlCol="0">
            <a:spAutoFit/>
          </a:bodyPr>
          <a:lstStyle/>
          <a:p>
            <a:endParaRPr lang="en-US"/>
          </a:p>
          <a:p>
            <a:pPr>
              <a:spcAft>
                <a:spcPts val="600"/>
              </a:spcAft>
            </a:pPr>
            <a:endParaRPr lang="en-US"/>
          </a:p>
          <a:p>
            <a:pPr marL="285750" indent="-285750">
              <a:spcAft>
                <a:spcPts val="600"/>
              </a:spcAft>
              <a:buFont typeface="Arial" panose="020B0604020202020204" pitchFamily="34" charset="0"/>
              <a:buChar char="•"/>
            </a:pPr>
            <a:r>
              <a:rPr lang="en-US"/>
              <a:t>Project Presentation Slides: PDF document of up to 12 slides containing all project details that would typically be on your poster board</a:t>
            </a:r>
          </a:p>
          <a:p>
            <a:pPr marL="285750" indent="-285750">
              <a:spcAft>
                <a:spcPts val="600"/>
              </a:spcAft>
              <a:buFont typeface="Arial" panose="020B0604020202020204" pitchFamily="34" charset="0"/>
              <a:buChar char="•"/>
            </a:pPr>
            <a:r>
              <a:rPr lang="en-US" b="1"/>
              <a:t>Templates provided for Microsoft PowerPoint and Google Slides (Materials Instructions on Students tab of DMRSEF website)</a:t>
            </a:r>
            <a:endParaRPr lang="en-US"/>
          </a:p>
          <a:p>
            <a:pPr marL="285750" indent="-285750">
              <a:spcAft>
                <a:spcPts val="600"/>
              </a:spcAft>
              <a:buFont typeface="Arial" panose="020B0604020202020204" pitchFamily="34" charset="0"/>
              <a:buChar char="•"/>
            </a:pPr>
            <a:r>
              <a:rPr lang="en-US"/>
              <a:t>Project Presentation must be a single PDF document of no more than 12 pages. </a:t>
            </a:r>
          </a:p>
          <a:p>
            <a:pPr marL="285750" indent="-285750">
              <a:spcAft>
                <a:spcPts val="600"/>
              </a:spcAft>
              <a:buFont typeface="Arial" panose="020B0604020202020204" pitchFamily="34" charset="0"/>
              <a:buChar char="•"/>
            </a:pPr>
            <a:r>
              <a:rPr lang="en-US"/>
              <a:t>Page size must not exceed 8½” x 11” and should be in Landscape orientation. </a:t>
            </a:r>
          </a:p>
          <a:p>
            <a:pPr marL="285750" indent="-285750">
              <a:spcAft>
                <a:spcPts val="600"/>
              </a:spcAft>
              <a:buFont typeface="Arial" panose="020B0604020202020204" pitchFamily="34" charset="0"/>
              <a:buChar char="•"/>
            </a:pPr>
            <a:r>
              <a:rPr lang="en-US"/>
              <a:t>The PDF document must not include any animations or active hyperlinks (except for original source material in the references). </a:t>
            </a:r>
          </a:p>
          <a:p>
            <a:pPr marL="285750" indent="-285750">
              <a:spcAft>
                <a:spcPts val="600"/>
              </a:spcAft>
              <a:buFont typeface="Arial" panose="020B0604020202020204" pitchFamily="34" charset="0"/>
              <a:buChar char="•"/>
            </a:pPr>
            <a:r>
              <a:rPr lang="en-US"/>
              <a:t>The information on each page must be readable.</a:t>
            </a:r>
          </a:p>
          <a:p>
            <a:pPr marL="285750" indent="-285750">
              <a:spcAft>
                <a:spcPts val="600"/>
              </a:spcAft>
              <a:buFont typeface="Arial" panose="020B0604020202020204" pitchFamily="34" charset="0"/>
              <a:buChar char="•"/>
            </a:pPr>
            <a:r>
              <a:rPr lang="en-US"/>
              <a:t>The PDF document must open with the default magnification set to “Fit Page” so that the entire page is visible at the same time. </a:t>
            </a:r>
          </a:p>
          <a:p>
            <a:pPr marL="285750" indent="-285750">
              <a:spcAft>
                <a:spcPts val="600"/>
              </a:spcAft>
              <a:buFont typeface="Arial" panose="020B0604020202020204" pitchFamily="34" charset="0"/>
              <a:buChar char="•"/>
            </a:pPr>
            <a:r>
              <a:rPr lang="en-US"/>
              <a:t>All Project Presentation elements must conform to the same Display &amp; Safety rules as the in-person fair. See page 4 for details</a:t>
            </a:r>
          </a:p>
          <a:p>
            <a:endParaRPr lang="en-US" sz="2400" b="1"/>
          </a:p>
        </p:txBody>
      </p:sp>
      <p:pic>
        <p:nvPicPr>
          <p:cNvPr id="3" name="Graphic 2" descr="Monitor with solid fill">
            <a:extLst>
              <a:ext uri="{FF2B5EF4-FFF2-40B4-BE49-F238E27FC236}">
                <a16:creationId xmlns:a16="http://schemas.microsoft.com/office/drawing/2014/main" id="{A5FBC556-3A55-49C3-83AC-2150204E36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4233" y="3352268"/>
            <a:ext cx="3300953" cy="3300953"/>
          </a:xfrm>
          <a:prstGeom prst="rect">
            <a:avLst/>
          </a:prstGeom>
        </p:spPr>
      </p:pic>
      <p:pic>
        <p:nvPicPr>
          <p:cNvPr id="5" name="Picture 4">
            <a:extLst>
              <a:ext uri="{FF2B5EF4-FFF2-40B4-BE49-F238E27FC236}">
                <a16:creationId xmlns:a16="http://schemas.microsoft.com/office/drawing/2014/main" id="{45B43586-DC04-498E-A6A5-0C36C4909E89}"/>
              </a:ext>
            </a:extLst>
          </p:cNvPr>
          <p:cNvPicPr>
            <a:picLocks noChangeAspect="1"/>
          </p:cNvPicPr>
          <p:nvPr/>
        </p:nvPicPr>
        <p:blipFill rotWithShape="1">
          <a:blip r:embed="rId6"/>
          <a:srcRect l="60479" t="18630" r="3203" b="10752"/>
          <a:stretch/>
        </p:blipFill>
        <p:spPr>
          <a:xfrm>
            <a:off x="821115" y="4061162"/>
            <a:ext cx="2342286" cy="1478147"/>
          </a:xfrm>
          <a:prstGeom prst="rect">
            <a:avLst/>
          </a:prstGeom>
        </p:spPr>
      </p:pic>
    </p:spTree>
    <p:extLst>
      <p:ext uri="{BB962C8B-B14F-4D97-AF65-F5344CB8AC3E}">
        <p14:creationId xmlns:p14="http://schemas.microsoft.com/office/powerpoint/2010/main" val="69760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884757-E333-BE43-9F1B-3E3EF180901D}"/>
              </a:ext>
            </a:extLst>
          </p:cNvPr>
          <p:cNvSpPr txBox="1">
            <a:spLocks/>
          </p:cNvSpPr>
          <p:nvPr/>
        </p:nvSpPr>
        <p:spPr>
          <a:xfrm>
            <a:off x="514350" y="405017"/>
            <a:ext cx="11287125" cy="91367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atin typeface="Century Gothic" panose="020B0502020202020204" pitchFamily="34" charset="0"/>
                <a:cs typeface="Calibri Light"/>
              </a:rPr>
              <a:t>Sample Poster</a:t>
            </a:r>
          </a:p>
        </p:txBody>
      </p:sp>
      <p:pic>
        <p:nvPicPr>
          <p:cNvPr id="3" name="Picture 3" descr="Text&#10;&#10;Description automatically generated">
            <a:extLst>
              <a:ext uri="{FF2B5EF4-FFF2-40B4-BE49-F238E27FC236}">
                <a16:creationId xmlns:a16="http://schemas.microsoft.com/office/drawing/2014/main" id="{79139EF4-8BA0-4E8A-B9E4-F165A71C0190}"/>
              </a:ext>
            </a:extLst>
          </p:cNvPr>
          <p:cNvPicPr>
            <a:picLocks noChangeAspect="1"/>
          </p:cNvPicPr>
          <p:nvPr/>
        </p:nvPicPr>
        <p:blipFill>
          <a:blip r:embed="rId3"/>
          <a:stretch>
            <a:fillRect/>
          </a:stretch>
        </p:blipFill>
        <p:spPr>
          <a:xfrm>
            <a:off x="1692276" y="1314059"/>
            <a:ext cx="8791574" cy="4952196"/>
          </a:xfrm>
          <a:prstGeom prst="rect">
            <a:avLst/>
          </a:prstGeom>
        </p:spPr>
      </p:pic>
    </p:spTree>
    <p:extLst>
      <p:ext uri="{BB962C8B-B14F-4D97-AF65-F5344CB8AC3E}">
        <p14:creationId xmlns:p14="http://schemas.microsoft.com/office/powerpoint/2010/main" val="1465404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10;&#10;Description automatically generated">
            <a:extLst>
              <a:ext uri="{FF2B5EF4-FFF2-40B4-BE49-F238E27FC236}">
                <a16:creationId xmlns:a16="http://schemas.microsoft.com/office/drawing/2014/main" id="{BCB1A72D-7B4E-4F9C-BEF5-4B1D36B9769C}"/>
              </a:ext>
            </a:extLst>
          </p:cNvPr>
          <p:cNvPicPr>
            <a:picLocks noChangeAspect="1"/>
          </p:cNvPicPr>
          <p:nvPr/>
        </p:nvPicPr>
        <p:blipFill>
          <a:blip r:embed="rId3"/>
          <a:stretch>
            <a:fillRect/>
          </a:stretch>
        </p:blipFill>
        <p:spPr>
          <a:xfrm>
            <a:off x="1349509" y="729160"/>
            <a:ext cx="9170893" cy="5267344"/>
          </a:xfrm>
          <a:prstGeom prst="rect">
            <a:avLst/>
          </a:prstGeom>
        </p:spPr>
      </p:pic>
    </p:spTree>
    <p:extLst>
      <p:ext uri="{BB962C8B-B14F-4D97-AF65-F5344CB8AC3E}">
        <p14:creationId xmlns:p14="http://schemas.microsoft.com/office/powerpoint/2010/main" val="208082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10;&#10;Description automatically generated">
            <a:extLst>
              <a:ext uri="{FF2B5EF4-FFF2-40B4-BE49-F238E27FC236}">
                <a16:creationId xmlns:a16="http://schemas.microsoft.com/office/drawing/2014/main" id="{24F2E0E7-72EB-4E8B-92C1-B8405F7D8D2A}"/>
              </a:ext>
            </a:extLst>
          </p:cNvPr>
          <p:cNvPicPr>
            <a:picLocks noChangeAspect="1"/>
          </p:cNvPicPr>
          <p:nvPr/>
        </p:nvPicPr>
        <p:blipFill>
          <a:blip r:embed="rId3"/>
          <a:stretch>
            <a:fillRect/>
          </a:stretch>
        </p:blipFill>
        <p:spPr>
          <a:xfrm>
            <a:off x="1093695" y="596681"/>
            <a:ext cx="10121152" cy="5727390"/>
          </a:xfrm>
          <a:prstGeom prst="rect">
            <a:avLst/>
          </a:prstGeom>
        </p:spPr>
      </p:pic>
    </p:spTree>
    <p:extLst>
      <p:ext uri="{BB962C8B-B14F-4D97-AF65-F5344CB8AC3E}">
        <p14:creationId xmlns:p14="http://schemas.microsoft.com/office/powerpoint/2010/main" val="285528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bar chart&#10;&#10;Description automatically generated">
            <a:extLst>
              <a:ext uri="{FF2B5EF4-FFF2-40B4-BE49-F238E27FC236}">
                <a16:creationId xmlns:a16="http://schemas.microsoft.com/office/drawing/2014/main" id="{5E99D3F4-0412-41B1-997A-E7B606D86655}"/>
              </a:ext>
            </a:extLst>
          </p:cNvPr>
          <p:cNvPicPr>
            <a:picLocks noChangeAspect="1"/>
          </p:cNvPicPr>
          <p:nvPr/>
        </p:nvPicPr>
        <p:blipFill>
          <a:blip r:embed="rId3"/>
          <a:stretch>
            <a:fillRect/>
          </a:stretch>
        </p:blipFill>
        <p:spPr>
          <a:xfrm>
            <a:off x="1461248" y="804257"/>
            <a:ext cx="9816352" cy="5554285"/>
          </a:xfrm>
          <a:prstGeom prst="rect">
            <a:avLst/>
          </a:prstGeom>
        </p:spPr>
      </p:pic>
    </p:spTree>
    <p:extLst>
      <p:ext uri="{BB962C8B-B14F-4D97-AF65-F5344CB8AC3E}">
        <p14:creationId xmlns:p14="http://schemas.microsoft.com/office/powerpoint/2010/main" val="3499011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FCA56838-C6E1-45B1-82D5-7C4D2C6C75C1}"/>
              </a:ext>
            </a:extLst>
          </p:cNvPr>
          <p:cNvPicPr>
            <a:picLocks noChangeAspect="1"/>
          </p:cNvPicPr>
          <p:nvPr/>
        </p:nvPicPr>
        <p:blipFill>
          <a:blip r:embed="rId3"/>
          <a:stretch>
            <a:fillRect/>
          </a:stretch>
        </p:blipFill>
        <p:spPr>
          <a:xfrm>
            <a:off x="1667436" y="949037"/>
            <a:ext cx="9502587" cy="5318515"/>
          </a:xfrm>
          <a:prstGeom prst="rect">
            <a:avLst/>
          </a:prstGeom>
        </p:spPr>
      </p:pic>
    </p:spTree>
    <p:extLst>
      <p:ext uri="{BB962C8B-B14F-4D97-AF65-F5344CB8AC3E}">
        <p14:creationId xmlns:p14="http://schemas.microsoft.com/office/powerpoint/2010/main" val="28527633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456F8554917354BA8C30EA772726EAB" ma:contentTypeVersion="14" ma:contentTypeDescription="Create a new document." ma:contentTypeScope="" ma:versionID="840b605c4bd4b20c0caf1d98a0197b02">
  <xsd:schema xmlns:xsd="http://www.w3.org/2001/XMLSchema" xmlns:xs="http://www.w3.org/2001/XMLSchema" xmlns:p="http://schemas.microsoft.com/office/2006/metadata/properties" xmlns:ns1="http://schemas.microsoft.com/sharepoint/v3" xmlns:ns2="ecd8a06b-7142-4406-b5ec-2dfa16d99aa5" xmlns:ns3="8730bcee-0afe-4cc0-9347-bf5aa90ba4ed" targetNamespace="http://schemas.microsoft.com/office/2006/metadata/properties" ma:root="true" ma:fieldsID="b24499b2e9ff11c93222496b56786301" ns1:_="" ns2:_="" ns3:_="">
    <xsd:import namespace="http://schemas.microsoft.com/sharepoint/v3"/>
    <xsd:import namespace="ecd8a06b-7142-4406-b5ec-2dfa16d99aa5"/>
    <xsd:import namespace="8730bcee-0afe-4cc0-9347-bf5aa90ba4e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d8a06b-7142-4406-b5ec-2dfa16d99a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30bcee-0afe-4cc0-9347-bf5aa90ba4e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6178DD-D375-4655-9255-C8AEF3FBB53A}">
  <ds:schemaRefs>
    <ds:schemaRef ds:uri="8730bcee-0afe-4cc0-9347-bf5aa90ba4ed"/>
    <ds:schemaRef ds:uri="ecd8a06b-7142-4406-b5ec-2dfa16d99a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6E25E3F-319E-457D-89D2-57D0D16EDC14}">
  <ds:schemaRefs>
    <ds:schemaRef ds:uri="8730bcee-0afe-4cc0-9347-bf5aa90ba4ed"/>
    <ds:schemaRef ds:uri="ecd8a06b-7142-4406-b5ec-2dfa16d99a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912140-4EB6-46CD-8DFE-AC1AA39D47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16</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SciComm: Preparing Your Poster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Display and Safety Rules</vt:lpstr>
      <vt:lpstr>Photos, Images, Charts, Tables and Graphs</vt:lpstr>
      <vt:lpstr>Photo Credits</vt:lpstr>
      <vt:lpstr>Tips and Tricks</vt:lpstr>
      <vt:lpstr>PowerPoint Presentation</vt:lpstr>
      <vt:lpstr>The Competition Ready Series</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2021 Season  Kick-off!</dc:title>
  <dc:creator>Golden, Erin J</dc:creator>
  <cp:revision>1</cp:revision>
  <dcterms:created xsi:type="dcterms:W3CDTF">2020-10-20T18:05:01Z</dcterms:created>
  <dcterms:modified xsi:type="dcterms:W3CDTF">2021-01-14T00:30:14Z</dcterms:modified>
</cp:coreProperties>
</file>