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77" r:id="rId5"/>
    <p:sldId id="289" r:id="rId6"/>
    <p:sldId id="290" r:id="rId7"/>
    <p:sldId id="268" r:id="rId8"/>
    <p:sldId id="270" r:id="rId9"/>
    <p:sldId id="293" r:id="rId10"/>
    <p:sldId id="273" r:id="rId11"/>
    <p:sldId id="292" r:id="rId12"/>
    <p:sldId id="286" r:id="rId13"/>
    <p:sldId id="285" r:id="rId14"/>
    <p:sldId id="291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r, Kayla" initials="AK" lastIdx="2" clrIdx="0">
    <p:extLst>
      <p:ext uri="{19B8F6BF-5375-455C-9EA6-DF929625EA0E}">
        <p15:presenceInfo xmlns:p15="http://schemas.microsoft.com/office/powerpoint/2012/main" userId="S::kayla.ahr@ucdenver.edu::ab82d288-045d-4cfb-8030-72415c4162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5A249-43C6-407A-B9D5-7D9E666B677F}" v="1481" dt="2021-01-20T20:59:22.652"/>
    <p1510:client id="{1F2BE819-91A0-499C-9053-E7860D7D078A}" v="4" dt="2021-01-20T20:16:48.882"/>
    <p1510:client id="{3473DC4A-FE65-4573-ADB0-12BEB9AF99BF}" v="14" dt="2021-01-20T21:06:04.748"/>
    <p1510:client id="{5F5A0D3E-13E7-4548-A318-55E7E88D9828}" v="204" dt="2021-02-02T17:41:53.248"/>
    <p1510:client id="{72EF9F2E-1931-4396-AE0B-B35B1F6E5593}" v="203" dt="2021-01-13T06:25:45.678"/>
    <p1510:client id="{77365B38-AC6A-413F-86EF-F6FD24989A46}" v="423" vWet="425" dt="2021-01-13T20:54:36.992"/>
    <p1510:client id="{80968C70-B9D1-49FD-A125-D605CA1C252C}" v="39" dt="2021-02-02T17:17:26.983"/>
    <p1510:client id="{A431F4F5-98EF-4C45-BF66-292BD1101227}" v="26" dt="2021-01-13T19:56:33.905"/>
    <p1510:client id="{B58F0787-C851-4370-8905-221F497D2ACE}" v="37" dt="2021-02-02T18:07:15.800"/>
    <p1510:client id="{BBF13CD1-6580-849A-B2F3-14673B878E98}" v="107" dt="2021-01-13T21:21:12.027"/>
    <p1510:client id="{BFF60270-CDEE-4B42-B2A7-272C10D47336}" v="508" dt="2021-02-02T18:29:24.940"/>
    <p1510:client id="{CEDF14E5-FDDE-4029-973B-8FD2B26733C3}" v="806" dt="2021-02-02T19:10:33.642"/>
    <p1510:client id="{E0F42B2D-9A44-4595-9A85-16C8754A6A2E}" v="224" dt="2021-02-02T20:20:19.801"/>
    <p1510:client id="{ED0911C3-3F1E-4F44-8496-80F349B3B7D8}" v="7" dt="2021-01-20T21:03:31.254"/>
    <p1510:client id="{EDDB8938-B149-476C-A193-915CBCC56D9A}" v="4" dt="2021-01-20T22:48:17.031"/>
    <p1510:client id="{F7227CF0-DEFC-439E-A497-BB3652800269}" v="7" dt="2021-01-13T20:58:30.706"/>
    <p1510:client id="{FC8168DE-A0FA-4492-B86A-BDBC7A17BBF2}" v="76" dt="2021-01-14T00:29:42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s, Samantha" userId="S::samantha.sands@ucdenver.edu::b1175959-0eb5-4a62-a272-50bd580b11e9" providerId="AD" clId="Web-{5F5A0D3E-13E7-4548-A318-55E7E88D9828}"/>
    <pc:docChg chg="addSld modSld">
      <pc:chgData name="Sands, Samantha" userId="S::samantha.sands@ucdenver.edu::b1175959-0eb5-4a62-a272-50bd580b11e9" providerId="AD" clId="Web-{5F5A0D3E-13E7-4548-A318-55E7E88D9828}" dt="2021-02-02T17:41:53.248" v="109" actId="20577"/>
      <pc:docMkLst>
        <pc:docMk/>
      </pc:docMkLst>
      <pc:sldChg chg="modSp">
        <pc:chgData name="Sands, Samantha" userId="S::samantha.sands@ucdenver.edu::b1175959-0eb5-4a62-a272-50bd580b11e9" providerId="AD" clId="Web-{5F5A0D3E-13E7-4548-A318-55E7E88D9828}" dt="2021-02-02T17:41:53.248" v="109" actId="20577"/>
        <pc:sldMkLst>
          <pc:docMk/>
          <pc:sldMk cId="3517433292" sldId="270"/>
        </pc:sldMkLst>
        <pc:spChg chg="mod">
          <ac:chgData name="Sands, Samantha" userId="S::samantha.sands@ucdenver.edu::b1175959-0eb5-4a62-a272-50bd580b11e9" providerId="AD" clId="Web-{5F5A0D3E-13E7-4548-A318-55E7E88D9828}" dt="2021-02-02T17:39:40.948" v="8" actId="20577"/>
          <ac:spMkLst>
            <pc:docMk/>
            <pc:sldMk cId="3517433292" sldId="270"/>
            <ac:spMk id="2" creationId="{A358DC81-45D4-49F1-89B3-F595785F2493}"/>
          </ac:spMkLst>
        </pc:spChg>
        <pc:spChg chg="mod">
          <ac:chgData name="Sands, Samantha" userId="S::samantha.sands@ucdenver.edu::b1175959-0eb5-4a62-a272-50bd580b11e9" providerId="AD" clId="Web-{5F5A0D3E-13E7-4548-A318-55E7E88D9828}" dt="2021-02-02T17:41:53.248" v="109" actId="20577"/>
          <ac:spMkLst>
            <pc:docMk/>
            <pc:sldMk cId="3517433292" sldId="270"/>
            <ac:spMk id="3" creationId="{4C993427-719D-4120-B8C8-5B7D1500DF25}"/>
          </ac:spMkLst>
        </pc:spChg>
      </pc:sldChg>
      <pc:sldChg chg="addSp delSp modSp">
        <pc:chgData name="Sands, Samantha" userId="S::samantha.sands@ucdenver.edu::b1175959-0eb5-4a62-a272-50bd580b11e9" providerId="AD" clId="Web-{5F5A0D3E-13E7-4548-A318-55E7E88D9828}" dt="2021-02-02T17:41:37.295" v="83"/>
        <pc:sldMkLst>
          <pc:docMk/>
          <pc:sldMk cId="898508566" sldId="273"/>
        </pc:sldMkLst>
        <pc:spChg chg="mod">
          <ac:chgData name="Sands, Samantha" userId="S::samantha.sands@ucdenver.edu::b1175959-0eb5-4a62-a272-50bd580b11e9" providerId="AD" clId="Web-{5F5A0D3E-13E7-4548-A318-55E7E88D9828}" dt="2021-02-02T17:40:03.027" v="49" actId="20577"/>
          <ac:spMkLst>
            <pc:docMk/>
            <pc:sldMk cId="898508566" sldId="273"/>
            <ac:spMk id="2" creationId="{A358DC81-45D4-49F1-89B3-F595785F2493}"/>
          </ac:spMkLst>
        </pc:spChg>
        <pc:spChg chg="add">
          <ac:chgData name="Sands, Samantha" userId="S::samantha.sands@ucdenver.edu::b1175959-0eb5-4a62-a272-50bd580b11e9" providerId="AD" clId="Web-{5F5A0D3E-13E7-4548-A318-55E7E88D9828}" dt="2021-02-02T17:41:25.529" v="80"/>
          <ac:spMkLst>
            <pc:docMk/>
            <pc:sldMk cId="898508566" sldId="273"/>
            <ac:spMk id="3" creationId="{18A438F5-A84E-46B8-9A31-164B38C72250}"/>
          </ac:spMkLst>
        </pc:spChg>
        <pc:spChg chg="add del">
          <ac:chgData name="Sands, Samantha" userId="S::samantha.sands@ucdenver.edu::b1175959-0eb5-4a62-a272-50bd580b11e9" providerId="AD" clId="Web-{5F5A0D3E-13E7-4548-A318-55E7E88D9828}" dt="2021-02-02T17:41:32.529" v="82"/>
          <ac:spMkLst>
            <pc:docMk/>
            <pc:sldMk cId="898508566" sldId="273"/>
            <ac:spMk id="8" creationId="{7CD7AE47-25D3-443F-AEC2-184699EF6E8E}"/>
          </ac:spMkLst>
        </pc:spChg>
        <pc:spChg chg="add">
          <ac:chgData name="Sands, Samantha" userId="S::samantha.sands@ucdenver.edu::b1175959-0eb5-4a62-a272-50bd580b11e9" providerId="AD" clId="Web-{5F5A0D3E-13E7-4548-A318-55E7E88D9828}" dt="2021-02-02T17:41:37.295" v="83"/>
          <ac:spMkLst>
            <pc:docMk/>
            <pc:sldMk cId="898508566" sldId="273"/>
            <ac:spMk id="12" creationId="{4B1E5885-A439-47B1-B023-5C83DFEC074A}"/>
          </ac:spMkLst>
        </pc:spChg>
      </pc:sldChg>
      <pc:sldChg chg="modSp add replId">
        <pc:chgData name="Sands, Samantha" userId="S::samantha.sands@ucdenver.edu::b1175959-0eb5-4a62-a272-50bd580b11e9" providerId="AD" clId="Web-{5F5A0D3E-13E7-4548-A318-55E7E88D9828}" dt="2021-02-02T17:41:08.419" v="68" actId="20577"/>
        <pc:sldMkLst>
          <pc:docMk/>
          <pc:sldMk cId="4020202206" sldId="292"/>
        </pc:sldMkLst>
        <pc:spChg chg="mod">
          <ac:chgData name="Sands, Samantha" userId="S::samantha.sands@ucdenver.edu::b1175959-0eb5-4a62-a272-50bd580b11e9" providerId="AD" clId="Web-{5F5A0D3E-13E7-4548-A318-55E7E88D9828}" dt="2021-02-02T17:40:50.169" v="51" actId="20577"/>
          <ac:spMkLst>
            <pc:docMk/>
            <pc:sldMk cId="4020202206" sldId="292"/>
            <ac:spMk id="2" creationId="{A358DC81-45D4-49F1-89B3-F595785F2493}"/>
          </ac:spMkLst>
        </pc:spChg>
        <pc:spChg chg="mod">
          <ac:chgData name="Sands, Samantha" userId="S::samantha.sands@ucdenver.edu::b1175959-0eb5-4a62-a272-50bd580b11e9" providerId="AD" clId="Web-{5F5A0D3E-13E7-4548-A318-55E7E88D9828}" dt="2021-02-02T17:41:08.419" v="68" actId="20577"/>
          <ac:spMkLst>
            <pc:docMk/>
            <pc:sldMk cId="4020202206" sldId="292"/>
            <ac:spMk id="4" creationId="{BBFDAD17-01BF-44A2-BD06-73E58CF47FCF}"/>
          </ac:spMkLst>
        </pc:spChg>
      </pc:sldChg>
    </pc:docChg>
  </pc:docChgLst>
  <pc:docChgLst>
    <pc:chgData name="Sands, Samantha" userId="S::samantha.sands@ucdenver.edu::b1175959-0eb5-4a62-a272-50bd580b11e9" providerId="AD" clId="Web-{F7227CF0-DEFC-439E-A497-BB3652800269}"/>
    <pc:docChg chg="modSld">
      <pc:chgData name="Sands, Samantha" userId="S::samantha.sands@ucdenver.edu::b1175959-0eb5-4a62-a272-50bd580b11e9" providerId="AD" clId="Web-{F7227CF0-DEFC-439E-A497-BB3652800269}" dt="2021-01-13T20:58:30.706" v="5" actId="14100"/>
      <pc:docMkLst>
        <pc:docMk/>
      </pc:docMkLst>
      <pc:sldChg chg="addSp delSp modSp">
        <pc:chgData name="Sands, Samantha" userId="S::samantha.sands@ucdenver.edu::b1175959-0eb5-4a62-a272-50bd580b11e9" providerId="AD" clId="Web-{F7227CF0-DEFC-439E-A497-BB3652800269}" dt="2021-01-13T20:58:30.706" v="5" actId="14100"/>
        <pc:sldMkLst>
          <pc:docMk/>
          <pc:sldMk cId="1465404248" sldId="288"/>
        </pc:sldMkLst>
        <pc:spChg chg="del">
          <ac:chgData name="Sands, Samantha" userId="S::samantha.sands@ucdenver.edu::b1175959-0eb5-4a62-a272-50bd580b11e9" providerId="AD" clId="Web-{F7227CF0-DEFC-439E-A497-BB3652800269}" dt="2021-01-13T20:57:52.297" v="0"/>
          <ac:spMkLst>
            <pc:docMk/>
            <pc:sldMk cId="1465404248" sldId="288"/>
            <ac:spMk id="2" creationId="{CFB7097E-8F06-4F23-BBE5-91CFDB154827}"/>
          </ac:spMkLst>
        </pc:spChg>
        <pc:picChg chg="add mod">
          <ac:chgData name="Sands, Samantha" userId="S::samantha.sands@ucdenver.edu::b1175959-0eb5-4a62-a272-50bd580b11e9" providerId="AD" clId="Web-{F7227CF0-DEFC-439E-A497-BB3652800269}" dt="2021-01-13T20:58:30.706" v="5" actId="14100"/>
          <ac:picMkLst>
            <pc:docMk/>
            <pc:sldMk cId="1465404248" sldId="288"/>
            <ac:picMk id="3" creationId="{79139EF4-8BA0-4E8A-B9E4-F165A71C0190}"/>
          </ac:picMkLst>
        </pc:picChg>
      </pc:sldChg>
    </pc:docChg>
  </pc:docChgLst>
  <pc:docChgLst>
    <pc:chgData name="Golden, Erin J" userId="S::erin.golden@ucdenver.edu::5c804e62-e22d-411b-b9aa-f0e31eefb63b" providerId="AD" clId="Web-{EDDB8938-B149-476C-A193-915CBCC56D9A}"/>
    <pc:docChg chg="modSld">
      <pc:chgData name="Golden, Erin J" userId="S::erin.golden@ucdenver.edu::5c804e62-e22d-411b-b9aa-f0e31eefb63b" providerId="AD" clId="Web-{EDDB8938-B149-476C-A193-915CBCC56D9A}" dt="2021-01-20T22:48:13.234" v="2" actId="20577"/>
      <pc:docMkLst>
        <pc:docMk/>
      </pc:docMkLst>
      <pc:sldChg chg="modSp">
        <pc:chgData name="Golden, Erin J" userId="S::erin.golden@ucdenver.edu::5c804e62-e22d-411b-b9aa-f0e31eefb63b" providerId="AD" clId="Web-{EDDB8938-B149-476C-A193-915CBCC56D9A}" dt="2021-01-20T22:48:13.234" v="2" actId="20577"/>
        <pc:sldMkLst>
          <pc:docMk/>
          <pc:sldMk cId="3439362787" sldId="277"/>
        </pc:sldMkLst>
        <pc:spChg chg="mod">
          <ac:chgData name="Golden, Erin J" userId="S::erin.golden@ucdenver.edu::5c804e62-e22d-411b-b9aa-f0e31eefb63b" providerId="AD" clId="Web-{EDDB8938-B149-476C-A193-915CBCC56D9A}" dt="2021-01-20T22:48:13.234" v="2" actId="20577"/>
          <ac:spMkLst>
            <pc:docMk/>
            <pc:sldMk cId="3439362787" sldId="277"/>
            <ac:spMk id="24" creationId="{F178C054-79B2-D340-BCFB-85BE3F82F66B}"/>
          </ac:spMkLst>
        </pc:spChg>
      </pc:sldChg>
    </pc:docChg>
  </pc:docChgLst>
  <pc:docChgLst>
    <pc:chgData name="Sands, Samantha" userId="S::samantha.sands@ucdenver.edu::b1175959-0eb5-4a62-a272-50bd580b11e9" providerId="AD" clId="Web-{BFF60270-CDEE-4B42-B2A7-272C10D47336}"/>
    <pc:docChg chg="modSld sldOrd">
      <pc:chgData name="Sands, Samantha" userId="S::samantha.sands@ucdenver.edu::b1175959-0eb5-4a62-a272-50bd580b11e9" providerId="AD" clId="Web-{BFF60270-CDEE-4B42-B2A7-272C10D47336}" dt="2021-02-02T18:29:24.940" v="354" actId="20577"/>
      <pc:docMkLst>
        <pc:docMk/>
      </pc:docMkLst>
      <pc:sldChg chg="modSp ord">
        <pc:chgData name="Sands, Samantha" userId="S::samantha.sands@ucdenver.edu::b1175959-0eb5-4a62-a272-50bd580b11e9" providerId="AD" clId="Web-{BFF60270-CDEE-4B42-B2A7-272C10D47336}" dt="2021-02-02T18:29:24.940" v="354" actId="20577"/>
        <pc:sldMkLst>
          <pc:docMk/>
          <pc:sldMk cId="431410853" sldId="268"/>
        </pc:sldMkLst>
        <pc:spChg chg="mod">
          <ac:chgData name="Sands, Samantha" userId="S::samantha.sands@ucdenver.edu::b1175959-0eb5-4a62-a272-50bd580b11e9" providerId="AD" clId="Web-{BFF60270-CDEE-4B42-B2A7-272C10D47336}" dt="2021-02-02T18:26:48.373" v="180" actId="20577"/>
          <ac:spMkLst>
            <pc:docMk/>
            <pc:sldMk cId="431410853" sldId="268"/>
            <ac:spMk id="2" creationId="{7483F037-459A-46C5-AEDA-44E1A53DB9F3}"/>
          </ac:spMkLst>
        </pc:spChg>
        <pc:spChg chg="mod">
          <ac:chgData name="Sands, Samantha" userId="S::samantha.sands@ucdenver.edu::b1175959-0eb5-4a62-a272-50bd580b11e9" providerId="AD" clId="Web-{BFF60270-CDEE-4B42-B2A7-272C10D47336}" dt="2021-02-02T18:29:24.940" v="354" actId="20577"/>
          <ac:spMkLst>
            <pc:docMk/>
            <pc:sldMk cId="431410853" sldId="268"/>
            <ac:spMk id="3" creationId="{D24AF0CE-EE32-45E0-9FB1-3D87C66996E5}"/>
          </ac:spMkLst>
        </pc:spChg>
      </pc:sldChg>
      <pc:sldChg chg="modSp">
        <pc:chgData name="Sands, Samantha" userId="S::samantha.sands@ucdenver.edu::b1175959-0eb5-4a62-a272-50bd580b11e9" providerId="AD" clId="Web-{BFF60270-CDEE-4B42-B2A7-272C10D47336}" dt="2021-02-02T18:22:48.679" v="0" actId="1076"/>
        <pc:sldMkLst>
          <pc:docMk/>
          <pc:sldMk cId="3517433292" sldId="270"/>
        </pc:sldMkLst>
        <pc:spChg chg="mod">
          <ac:chgData name="Sands, Samantha" userId="S::samantha.sands@ucdenver.edu::b1175959-0eb5-4a62-a272-50bd580b11e9" providerId="AD" clId="Web-{BFF60270-CDEE-4B42-B2A7-272C10D47336}" dt="2021-02-02T18:22:48.679" v="0" actId="1076"/>
          <ac:spMkLst>
            <pc:docMk/>
            <pc:sldMk cId="3517433292" sldId="270"/>
            <ac:spMk id="3" creationId="{4C993427-719D-4120-B8C8-5B7D1500DF25}"/>
          </ac:spMkLst>
        </pc:spChg>
      </pc:sldChg>
      <pc:sldChg chg="addSp delSp modSp">
        <pc:chgData name="Sands, Samantha" userId="S::samantha.sands@ucdenver.edu::b1175959-0eb5-4a62-a272-50bd580b11e9" providerId="AD" clId="Web-{BFF60270-CDEE-4B42-B2A7-272C10D47336}" dt="2021-02-02T18:26:22.528" v="174" actId="1076"/>
        <pc:sldMkLst>
          <pc:docMk/>
          <pc:sldMk cId="898508566" sldId="273"/>
        </pc:sldMkLst>
        <pc:spChg chg="del">
          <ac:chgData name="Sands, Samantha" userId="S::samantha.sands@ucdenver.edu::b1175959-0eb5-4a62-a272-50bd580b11e9" providerId="AD" clId="Web-{BFF60270-CDEE-4B42-B2A7-272C10D47336}" dt="2021-02-02T18:23:04.898" v="1"/>
          <ac:spMkLst>
            <pc:docMk/>
            <pc:sldMk cId="898508566" sldId="273"/>
            <ac:spMk id="3" creationId="{18A438F5-A84E-46B8-9A31-164B38C72250}"/>
          </ac:spMkLst>
        </pc:spChg>
        <pc:spChg chg="mod">
          <ac:chgData name="Sands, Samantha" userId="S::samantha.sands@ucdenver.edu::b1175959-0eb5-4a62-a272-50bd580b11e9" providerId="AD" clId="Web-{BFF60270-CDEE-4B42-B2A7-272C10D47336}" dt="2021-02-02T18:26:22.528" v="174" actId="1076"/>
          <ac:spMkLst>
            <pc:docMk/>
            <pc:sldMk cId="898508566" sldId="273"/>
            <ac:spMk id="4" creationId="{BBFDAD17-01BF-44A2-BD06-73E58CF47FCF}"/>
          </ac:spMkLst>
        </pc:spChg>
        <pc:spChg chg="add mod">
          <ac:chgData name="Sands, Samantha" userId="S::samantha.sands@ucdenver.edu::b1175959-0eb5-4a62-a272-50bd580b11e9" providerId="AD" clId="Web-{BFF60270-CDEE-4B42-B2A7-272C10D47336}" dt="2021-02-02T18:24:18.900" v="53" actId="1076"/>
          <ac:spMkLst>
            <pc:docMk/>
            <pc:sldMk cId="898508566" sldId="273"/>
            <ac:spMk id="8" creationId="{B43EE093-4E65-4ED7-B175-DD479CB641A5}"/>
          </ac:spMkLst>
        </pc:spChg>
        <pc:spChg chg="add mod">
          <ac:chgData name="Sands, Samantha" userId="S::samantha.sands@ucdenver.edu::b1175959-0eb5-4a62-a272-50bd580b11e9" providerId="AD" clId="Web-{BFF60270-CDEE-4B42-B2A7-272C10D47336}" dt="2021-02-02T18:24:21.697" v="54" actId="1076"/>
          <ac:spMkLst>
            <pc:docMk/>
            <pc:sldMk cId="898508566" sldId="273"/>
            <ac:spMk id="10" creationId="{039A0660-8B85-42DB-91CB-AA96A4D1BCC6}"/>
          </ac:spMkLst>
        </pc:spChg>
        <pc:spChg chg="del mod">
          <ac:chgData name="Sands, Samantha" userId="S::samantha.sands@ucdenver.edu::b1175959-0eb5-4a62-a272-50bd580b11e9" providerId="AD" clId="Web-{BFF60270-CDEE-4B42-B2A7-272C10D47336}" dt="2021-02-02T18:23:06.913" v="3"/>
          <ac:spMkLst>
            <pc:docMk/>
            <pc:sldMk cId="898508566" sldId="273"/>
            <ac:spMk id="12" creationId="{4B1E5885-A439-47B1-B023-5C83DFEC074A}"/>
          </ac:spMkLst>
        </pc:spChg>
      </pc:sldChg>
    </pc:docChg>
  </pc:docChgLst>
  <pc:docChgLst>
    <pc:chgData name="Sands, Samantha" userId="S::samantha.sands@ucdenver.edu::b1175959-0eb5-4a62-a272-50bd580b11e9" providerId="AD" clId="Web-{1E05A249-43C6-407A-B9D5-7D9E666B677F}"/>
    <pc:docChg chg="addSld delSld modSld sldOrd">
      <pc:chgData name="Sands, Samantha" userId="S::samantha.sands@ucdenver.edu::b1175959-0eb5-4a62-a272-50bd580b11e9" providerId="AD" clId="Web-{1E05A249-43C6-407A-B9D5-7D9E666B677F}" dt="2021-01-20T20:59:22.652" v="789" actId="20577"/>
      <pc:docMkLst>
        <pc:docMk/>
      </pc:docMkLst>
      <pc:sldChg chg="del">
        <pc:chgData name="Sands, Samantha" userId="S::samantha.sands@ucdenver.edu::b1175959-0eb5-4a62-a272-50bd580b11e9" providerId="AD" clId="Web-{1E05A249-43C6-407A-B9D5-7D9E666B677F}" dt="2021-01-20T20:53:41.468" v="674"/>
        <pc:sldMkLst>
          <pc:docMk/>
          <pc:sldMk cId="3663506474" sldId="266"/>
        </pc:sldMkLst>
      </pc:sldChg>
      <pc:sldChg chg="modSp">
        <pc:chgData name="Sands, Samantha" userId="S::samantha.sands@ucdenver.edu::b1175959-0eb5-4a62-a272-50bd580b11e9" providerId="AD" clId="Web-{1E05A249-43C6-407A-B9D5-7D9E666B677F}" dt="2021-01-20T20:56:37.209" v="739" actId="20577"/>
        <pc:sldMkLst>
          <pc:docMk/>
          <pc:sldMk cId="431410853" sldId="268"/>
        </pc:sldMkLst>
        <pc:spChg chg="mod">
          <ac:chgData name="Sands, Samantha" userId="S::samantha.sands@ucdenver.edu::b1175959-0eb5-4a62-a272-50bd580b11e9" providerId="AD" clId="Web-{1E05A249-43C6-407A-B9D5-7D9E666B677F}" dt="2021-01-20T20:54:08.672" v="682" actId="20577"/>
          <ac:spMkLst>
            <pc:docMk/>
            <pc:sldMk cId="431410853" sldId="268"/>
            <ac:spMk id="2" creationId="{7483F037-459A-46C5-AEDA-44E1A53DB9F3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4:59.112" v="691" actId="20577"/>
          <ac:spMkLst>
            <pc:docMk/>
            <pc:sldMk cId="431410853" sldId="268"/>
            <ac:spMk id="3" creationId="{D24AF0CE-EE32-45E0-9FB1-3D87C66996E5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6:37.209" v="739" actId="20577"/>
          <ac:spMkLst>
            <pc:docMk/>
            <pc:sldMk cId="431410853" sldId="268"/>
            <ac:spMk id="4" creationId="{E4A21014-82A5-48B7-BB01-016155185363}"/>
          </ac:spMkLst>
        </pc:spChg>
      </pc:sldChg>
      <pc:sldChg chg="addSp delSp modSp">
        <pc:chgData name="Sands, Samantha" userId="S::samantha.sands@ucdenver.edu::b1175959-0eb5-4a62-a272-50bd580b11e9" providerId="AD" clId="Web-{1E05A249-43C6-407A-B9D5-7D9E666B677F}" dt="2021-01-20T20:59:07.964" v="786"/>
        <pc:sldMkLst>
          <pc:docMk/>
          <pc:sldMk cId="3517433292" sldId="270"/>
        </pc:sldMkLst>
        <pc:spChg chg="mod">
          <ac:chgData name="Sands, Samantha" userId="S::samantha.sands@ucdenver.edu::b1175959-0eb5-4a62-a272-50bd580b11e9" providerId="AD" clId="Web-{1E05A249-43C6-407A-B9D5-7D9E666B677F}" dt="2021-01-20T20:57:41.508" v="747" actId="20577"/>
          <ac:spMkLst>
            <pc:docMk/>
            <pc:sldMk cId="3517433292" sldId="270"/>
            <ac:spMk id="2" creationId="{A358DC81-45D4-49F1-89B3-F595785F2493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7:26.710" v="743" actId="1076"/>
          <ac:spMkLst>
            <pc:docMk/>
            <pc:sldMk cId="3517433292" sldId="270"/>
            <ac:spMk id="3" creationId="{4C993427-719D-4120-B8C8-5B7D1500DF25}"/>
          </ac:spMkLst>
        </pc:spChg>
        <pc:spChg chg="add mod">
          <ac:chgData name="Sands, Samantha" userId="S::samantha.sands@ucdenver.edu::b1175959-0eb5-4a62-a272-50bd580b11e9" providerId="AD" clId="Web-{1E05A249-43C6-407A-B9D5-7D9E666B677F}" dt="2021-01-20T20:58:37.900" v="779"/>
          <ac:spMkLst>
            <pc:docMk/>
            <pc:sldMk cId="3517433292" sldId="270"/>
            <ac:spMk id="4" creationId="{D76A5E15-DA32-4114-8C34-1CD4DCDAB854}"/>
          </ac:spMkLst>
        </pc:spChg>
        <pc:spChg chg="add del">
          <ac:chgData name="Sands, Samantha" userId="S::samantha.sands@ucdenver.edu::b1175959-0eb5-4a62-a272-50bd580b11e9" providerId="AD" clId="Web-{1E05A249-43C6-407A-B9D5-7D9E666B677F}" dt="2021-01-20T20:59:07.964" v="786"/>
          <ac:spMkLst>
            <pc:docMk/>
            <pc:sldMk cId="3517433292" sldId="270"/>
            <ac:spMk id="8" creationId="{8254CD6D-8E6F-4E7A-B9A3-BD0D8064D5A9}"/>
          </ac:spMkLst>
        </pc:spChg>
        <pc:spChg chg="add mod">
          <ac:chgData name="Sands, Samantha" userId="S::samantha.sands@ucdenver.edu::b1175959-0eb5-4a62-a272-50bd580b11e9" providerId="AD" clId="Web-{1E05A249-43C6-407A-B9D5-7D9E666B677F}" dt="2021-01-20T20:59:05.042" v="785" actId="1076"/>
          <ac:spMkLst>
            <pc:docMk/>
            <pc:sldMk cId="3517433292" sldId="270"/>
            <ac:spMk id="10" creationId="{F2AE6B18-666C-4DFB-85F6-A1ECA3DB576A}"/>
          </ac:spMkLst>
        </pc:spChg>
      </pc:sldChg>
      <pc:sldChg chg="modSp">
        <pc:chgData name="Sands, Samantha" userId="S::samantha.sands@ucdenver.edu::b1175959-0eb5-4a62-a272-50bd580b11e9" providerId="AD" clId="Web-{1E05A249-43C6-407A-B9D5-7D9E666B677F}" dt="2021-01-20T20:53:30.437" v="673" actId="20577"/>
        <pc:sldMkLst>
          <pc:docMk/>
          <pc:sldMk cId="898508566" sldId="273"/>
        </pc:sldMkLst>
        <pc:spChg chg="mod">
          <ac:chgData name="Sands, Samantha" userId="S::samantha.sands@ucdenver.edu::b1175959-0eb5-4a62-a272-50bd580b11e9" providerId="AD" clId="Web-{1E05A249-43C6-407A-B9D5-7D9E666B677F}" dt="2021-01-20T20:45:38.093" v="406" actId="20577"/>
          <ac:spMkLst>
            <pc:docMk/>
            <pc:sldMk cId="898508566" sldId="273"/>
            <ac:spMk id="2" creationId="{A358DC81-45D4-49F1-89B3-F595785F2493}"/>
          </ac:spMkLst>
        </pc:spChg>
        <pc:spChg chg="mod">
          <ac:chgData name="Sands, Samantha" userId="S::samantha.sands@ucdenver.edu::b1175959-0eb5-4a62-a272-50bd580b11e9" providerId="AD" clId="Web-{1E05A249-43C6-407A-B9D5-7D9E666B677F}" dt="2021-01-20T20:53:30.437" v="673" actId="20577"/>
          <ac:spMkLst>
            <pc:docMk/>
            <pc:sldMk cId="898508566" sldId="273"/>
            <ac:spMk id="4" creationId="{BBFDAD17-01BF-44A2-BD06-73E58CF47FCF}"/>
          </ac:spMkLst>
        </pc:spChg>
      </pc:sldChg>
      <pc:sldChg chg="addSp delSp modSp">
        <pc:chgData name="Sands, Samantha" userId="S::samantha.sands@ucdenver.edu::b1175959-0eb5-4a62-a272-50bd580b11e9" providerId="AD" clId="Web-{1E05A249-43C6-407A-B9D5-7D9E666B677F}" dt="2021-01-20T20:33:28.084" v="258" actId="20577"/>
        <pc:sldMkLst>
          <pc:docMk/>
          <pc:sldMk cId="697603236" sldId="275"/>
        </pc:sldMkLst>
        <pc:spChg chg="mod">
          <ac:chgData name="Sands, Samantha" userId="S::samantha.sands@ucdenver.edu::b1175959-0eb5-4a62-a272-50bd580b11e9" providerId="AD" clId="Web-{1E05A249-43C6-407A-B9D5-7D9E666B677F}" dt="2021-01-20T20:33:28.084" v="258" actId="20577"/>
          <ac:spMkLst>
            <pc:docMk/>
            <pc:sldMk cId="697603236" sldId="275"/>
            <ac:spMk id="16" creationId="{28415FDC-B864-ED41-AC76-CEEC13EEF8B5}"/>
          </ac:spMkLst>
        </pc:spChg>
        <pc:picChg chg="add mod modCrop">
          <ac:chgData name="Sands, Samantha" userId="S::samantha.sands@ucdenver.edu::b1175959-0eb5-4a62-a272-50bd580b11e9" providerId="AD" clId="Web-{1E05A249-43C6-407A-B9D5-7D9E666B677F}" dt="2021-01-20T20:20:36.792" v="11" actId="1076"/>
          <ac:picMkLst>
            <pc:docMk/>
            <pc:sldMk cId="697603236" sldId="275"/>
            <ac:picMk id="2" creationId="{62453349-5A0A-4315-9388-197BA78A720A}"/>
          </ac:picMkLst>
        </pc:picChg>
        <pc:picChg chg="del">
          <ac:chgData name="Sands, Samantha" userId="S::samantha.sands@ucdenver.edu::b1175959-0eb5-4a62-a272-50bd580b11e9" providerId="AD" clId="Web-{1E05A249-43C6-407A-B9D5-7D9E666B677F}" dt="2021-01-20T20:19:52.306" v="0"/>
          <ac:picMkLst>
            <pc:docMk/>
            <pc:sldMk cId="697603236" sldId="275"/>
            <ac:picMk id="5" creationId="{45B43586-DC04-498E-A6A5-0C36C4909E89}"/>
          </ac:picMkLst>
        </pc:picChg>
      </pc:sldChg>
      <pc:sldChg chg="addSp delSp modSp">
        <pc:chgData name="Sands, Samantha" userId="S::samantha.sands@ucdenver.edu::b1175959-0eb5-4a62-a272-50bd580b11e9" providerId="AD" clId="Web-{1E05A249-43C6-407A-B9D5-7D9E666B677F}" dt="2021-01-20T20:34:14.117" v="269" actId="14100"/>
        <pc:sldMkLst>
          <pc:docMk/>
          <pc:sldMk cId="1465404248" sldId="288"/>
        </pc:sldMkLst>
        <pc:spChg chg="mod">
          <ac:chgData name="Sands, Samantha" userId="S::samantha.sands@ucdenver.edu::b1175959-0eb5-4a62-a272-50bd580b11e9" providerId="AD" clId="Web-{1E05A249-43C6-407A-B9D5-7D9E666B677F}" dt="2021-01-20T20:33:32.303" v="259" actId="20577"/>
          <ac:spMkLst>
            <pc:docMk/>
            <pc:sldMk cId="1465404248" sldId="288"/>
            <ac:spMk id="8" creationId="{58884757-E333-BE43-9F1B-3E3EF180901D}"/>
          </ac:spMkLst>
        </pc:spChg>
        <pc:picChg chg="add mod modCrop">
          <ac:chgData name="Sands, Samantha" userId="S::samantha.sands@ucdenver.edu::b1175959-0eb5-4a62-a272-50bd580b11e9" providerId="AD" clId="Web-{1E05A249-43C6-407A-B9D5-7D9E666B677F}" dt="2021-01-20T20:34:14.117" v="269" actId="14100"/>
          <ac:picMkLst>
            <pc:docMk/>
            <pc:sldMk cId="1465404248" sldId="288"/>
            <ac:picMk id="2" creationId="{B789AE0E-F98B-42E5-BEAD-AC9DED1634FA}"/>
          </ac:picMkLst>
        </pc:picChg>
        <pc:picChg chg="del">
          <ac:chgData name="Sands, Samantha" userId="S::samantha.sands@ucdenver.edu::b1175959-0eb5-4a62-a272-50bd580b11e9" providerId="AD" clId="Web-{1E05A249-43C6-407A-B9D5-7D9E666B677F}" dt="2021-01-20T20:33:34.256" v="260"/>
          <ac:picMkLst>
            <pc:docMk/>
            <pc:sldMk cId="1465404248" sldId="288"/>
            <ac:picMk id="3" creationId="{79139EF4-8BA0-4E8A-B9E4-F165A71C0190}"/>
          </ac:picMkLst>
        </pc:picChg>
      </pc:sldChg>
      <pc:sldChg chg="modSp">
        <pc:chgData name="Sands, Samantha" userId="S::samantha.sands@ucdenver.edu::b1175959-0eb5-4a62-a272-50bd580b11e9" providerId="AD" clId="Web-{1E05A249-43C6-407A-B9D5-7D9E666B677F}" dt="2021-01-20T20:59:22.652" v="789" actId="20577"/>
        <pc:sldMkLst>
          <pc:docMk/>
          <pc:sldMk cId="3384449870" sldId="291"/>
        </pc:sldMkLst>
        <pc:spChg chg="mod">
          <ac:chgData name="Sands, Samantha" userId="S::samantha.sands@ucdenver.edu::b1175959-0eb5-4a62-a272-50bd580b11e9" providerId="AD" clId="Web-{1E05A249-43C6-407A-B9D5-7D9E666B677F}" dt="2021-01-20T20:59:22.652" v="789" actId="20577"/>
          <ac:spMkLst>
            <pc:docMk/>
            <pc:sldMk cId="3384449870" sldId="291"/>
            <ac:spMk id="4" creationId="{E0678828-8EAF-C54E-AF08-6D1019C526FA}"/>
          </ac:spMkLst>
        </pc:spChg>
      </pc:sldChg>
      <pc:sldChg chg="del">
        <pc:chgData name="Sands, Samantha" userId="S::samantha.sands@ucdenver.edu::b1175959-0eb5-4a62-a272-50bd580b11e9" providerId="AD" clId="Web-{1E05A249-43C6-407A-B9D5-7D9E666B677F}" dt="2021-01-20T20:36:55.919" v="281"/>
        <pc:sldMkLst>
          <pc:docMk/>
          <pc:sldMk cId="208082911" sldId="292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6.950" v="282"/>
        <pc:sldMkLst>
          <pc:docMk/>
          <pc:sldMk cId="2855281219" sldId="293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7.763" v="283"/>
        <pc:sldMkLst>
          <pc:docMk/>
          <pc:sldMk cId="3499011381" sldId="294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8.528" v="284"/>
        <pc:sldMkLst>
          <pc:docMk/>
          <pc:sldMk cId="2852763344" sldId="295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9.185" v="285"/>
        <pc:sldMkLst>
          <pc:docMk/>
          <pc:sldMk cId="2337655465" sldId="296"/>
        </pc:sldMkLst>
      </pc:sldChg>
      <pc:sldChg chg="del">
        <pc:chgData name="Sands, Samantha" userId="S::samantha.sands@ucdenver.edu::b1175959-0eb5-4a62-a272-50bd580b11e9" providerId="AD" clId="Web-{1E05A249-43C6-407A-B9D5-7D9E666B677F}" dt="2021-01-20T20:36:59.888" v="286"/>
        <pc:sldMkLst>
          <pc:docMk/>
          <pc:sldMk cId="2477565447" sldId="297"/>
        </pc:sldMkLst>
      </pc:sldChg>
      <pc:sldChg chg="addSp delSp modSp add ord replId">
        <pc:chgData name="Sands, Samantha" userId="S::samantha.sands@ucdenver.edu::b1175959-0eb5-4a62-a272-50bd580b11e9" providerId="AD" clId="Web-{1E05A249-43C6-407A-B9D5-7D9E666B677F}" dt="2021-01-20T20:36:01.089" v="280" actId="1076"/>
        <pc:sldMkLst>
          <pc:docMk/>
          <pc:sldMk cId="3717779387" sldId="298"/>
        </pc:sldMkLst>
        <pc:picChg chg="del">
          <ac:chgData name="Sands, Samantha" userId="S::samantha.sands@ucdenver.edu::b1175959-0eb5-4a62-a272-50bd580b11e9" providerId="AD" clId="Web-{1E05A249-43C6-407A-B9D5-7D9E666B677F}" dt="2021-01-20T20:35:32.057" v="272"/>
          <ac:picMkLst>
            <pc:docMk/>
            <pc:sldMk cId="3717779387" sldId="298"/>
            <ac:picMk id="2" creationId="{B789AE0E-F98B-42E5-BEAD-AC9DED1634FA}"/>
          </ac:picMkLst>
        </pc:picChg>
        <pc:picChg chg="add mod modCrop">
          <ac:chgData name="Sands, Samantha" userId="S::samantha.sands@ucdenver.edu::b1175959-0eb5-4a62-a272-50bd580b11e9" providerId="AD" clId="Web-{1E05A249-43C6-407A-B9D5-7D9E666B677F}" dt="2021-01-20T20:36:01.089" v="280" actId="1076"/>
          <ac:picMkLst>
            <pc:docMk/>
            <pc:sldMk cId="3717779387" sldId="298"/>
            <ac:picMk id="3" creationId="{6FE64E62-624A-4F45-882F-5D164EE0811B}"/>
          </ac:picMkLst>
        </pc:picChg>
      </pc:sldChg>
    </pc:docChg>
  </pc:docChgLst>
  <pc:docChgLst>
    <pc:chgData name="Ahr, Kayla" userId="ab82d288-045d-4cfb-8030-72415c4162e0" providerId="ADAL" clId="{77365B38-AC6A-413F-86EF-F6FD24989A46}"/>
    <pc:docChg chg="undo custSel addSld modSld sldOrd">
      <pc:chgData name="Ahr, Kayla" userId="ab82d288-045d-4cfb-8030-72415c4162e0" providerId="ADAL" clId="{77365B38-AC6A-413F-86EF-F6FD24989A46}" dt="2021-01-13T20:18:27.519" v="421" actId="14100"/>
      <pc:docMkLst>
        <pc:docMk/>
      </pc:docMkLst>
      <pc:sldChg chg="addSp modSp mod">
        <pc:chgData name="Ahr, Kayla" userId="ab82d288-045d-4cfb-8030-72415c4162e0" providerId="ADAL" clId="{77365B38-AC6A-413F-86EF-F6FD24989A46}" dt="2021-01-13T20:18:27.519" v="421" actId="14100"/>
        <pc:sldMkLst>
          <pc:docMk/>
          <pc:sldMk cId="1486947657" sldId="289"/>
        </pc:sldMkLst>
        <pc:spChg chg="add mod">
          <ac:chgData name="Ahr, Kayla" userId="ab82d288-045d-4cfb-8030-72415c4162e0" providerId="ADAL" clId="{77365B38-AC6A-413F-86EF-F6FD24989A46}" dt="2021-01-13T20:18:27.519" v="421" actId="14100"/>
          <ac:spMkLst>
            <pc:docMk/>
            <pc:sldMk cId="1486947657" sldId="289"/>
            <ac:spMk id="2" creationId="{EDC98D4C-5127-4BFF-B9EA-EE7F73F1334D}"/>
          </ac:spMkLst>
        </pc:spChg>
      </pc:sldChg>
      <pc:sldChg chg="modSp mod">
        <pc:chgData name="Ahr, Kayla" userId="ab82d288-045d-4cfb-8030-72415c4162e0" providerId="ADAL" clId="{77365B38-AC6A-413F-86EF-F6FD24989A46}" dt="2021-01-13T20:16:54.538" v="317" actId="20577"/>
        <pc:sldMkLst>
          <pc:docMk/>
          <pc:sldMk cId="3226690040" sldId="290"/>
        </pc:sldMkLst>
        <pc:spChg chg="mod">
          <ac:chgData name="Ahr, Kayla" userId="ab82d288-045d-4cfb-8030-72415c4162e0" providerId="ADAL" clId="{77365B38-AC6A-413F-86EF-F6FD24989A46}" dt="2021-01-13T20:16:54.538" v="317" actId="20577"/>
          <ac:spMkLst>
            <pc:docMk/>
            <pc:sldMk cId="3226690040" sldId="290"/>
            <ac:spMk id="4" creationId="{E0678828-8EAF-C54E-AF08-6D1019C526FA}"/>
          </ac:spMkLst>
        </pc:spChg>
      </pc:sldChg>
      <pc:sldChg chg="modSp add mod ord addCm modCm">
        <pc:chgData name="Ahr, Kayla" userId="ab82d288-045d-4cfb-8030-72415c4162e0" providerId="ADAL" clId="{77365B38-AC6A-413F-86EF-F6FD24989A46}" dt="2021-01-13T20:13:38.962" v="106"/>
        <pc:sldMkLst>
          <pc:docMk/>
          <pc:sldMk cId="3384449870" sldId="291"/>
        </pc:sldMkLst>
        <pc:spChg chg="mod">
          <ac:chgData name="Ahr, Kayla" userId="ab82d288-045d-4cfb-8030-72415c4162e0" providerId="ADAL" clId="{77365B38-AC6A-413F-86EF-F6FD24989A46}" dt="2021-01-13T20:12:29.856" v="102" actId="403"/>
          <ac:spMkLst>
            <pc:docMk/>
            <pc:sldMk cId="3384449870" sldId="291"/>
            <ac:spMk id="4" creationId="{E0678828-8EAF-C54E-AF08-6D1019C526FA}"/>
          </ac:spMkLst>
        </pc:spChg>
        <pc:spChg chg="mod">
          <ac:chgData name="Ahr, Kayla" userId="ab82d288-045d-4cfb-8030-72415c4162e0" providerId="ADAL" clId="{77365B38-AC6A-413F-86EF-F6FD24989A46}" dt="2021-01-13T20:10:42" v="69" actId="20577"/>
          <ac:spMkLst>
            <pc:docMk/>
            <pc:sldMk cId="3384449870" sldId="291"/>
            <ac:spMk id="10" creationId="{F63FA112-3565-F247-AACD-4D7984E6625D}"/>
          </ac:spMkLst>
        </pc:spChg>
      </pc:sldChg>
    </pc:docChg>
  </pc:docChgLst>
  <pc:docChgLst>
    <pc:chgData name="Golden, Erin J" userId="5c804e62-e22d-411b-b9aa-f0e31eefb63b" providerId="ADAL" clId="{A431F4F5-98EF-4C45-BF66-292BD1101227}"/>
    <pc:docChg chg="custSel addSld delSld modSld sldOrd">
      <pc:chgData name="Golden, Erin J" userId="5c804e62-e22d-411b-b9aa-f0e31eefb63b" providerId="ADAL" clId="{A431F4F5-98EF-4C45-BF66-292BD1101227}" dt="2021-01-13T19:56:33.905" v="96" actId="20577"/>
      <pc:docMkLst>
        <pc:docMk/>
      </pc:docMkLst>
      <pc:sldChg chg="addSp delSp modSp add mod ord delAnim">
        <pc:chgData name="Golden, Erin J" userId="5c804e62-e22d-411b-b9aa-f0e31eefb63b" providerId="ADAL" clId="{A431F4F5-98EF-4C45-BF66-292BD1101227}" dt="2021-01-13T19:55:46.468" v="62" actId="20577"/>
        <pc:sldMkLst>
          <pc:docMk/>
          <pc:sldMk cId="1486947657" sldId="289"/>
        </pc:sldMkLst>
        <pc:spChg chg="del">
          <ac:chgData name="Golden, Erin J" userId="5c804e62-e22d-411b-b9aa-f0e31eefb63b" providerId="ADAL" clId="{A431F4F5-98EF-4C45-BF66-292BD1101227}" dt="2021-01-13T19:48:50.040" v="3" actId="478"/>
          <ac:spMkLst>
            <pc:docMk/>
            <pc:sldMk cId="1486947657" sldId="289"/>
            <ac:spMk id="8" creationId="{58884757-E333-BE43-9F1B-3E3EF180901D}"/>
          </ac:spMkLst>
        </pc:spChg>
        <pc:spChg chg="add mod">
          <ac:chgData name="Golden, Erin J" userId="5c804e62-e22d-411b-b9aa-f0e31eefb63b" providerId="ADAL" clId="{A431F4F5-98EF-4C45-BF66-292BD1101227}" dt="2021-01-13T19:55:46.468" v="62" actId="20577"/>
          <ac:spMkLst>
            <pc:docMk/>
            <pc:sldMk cId="1486947657" sldId="289"/>
            <ac:spMk id="10" creationId="{F63FA112-3565-F247-AACD-4D7984E6625D}"/>
          </ac:spMkLst>
        </pc:spChg>
        <pc:spChg chg="del">
          <ac:chgData name="Golden, Erin J" userId="5c804e62-e22d-411b-b9aa-f0e31eefb63b" providerId="ADAL" clId="{A431F4F5-98EF-4C45-BF66-292BD1101227}" dt="2021-01-13T19:48:52.082" v="4" actId="478"/>
          <ac:spMkLst>
            <pc:docMk/>
            <pc:sldMk cId="1486947657" sldId="289"/>
            <ac:spMk id="16" creationId="{28415FDC-B864-ED41-AC76-CEEC13EEF8B5}"/>
          </ac:spMkLst>
        </pc:spChg>
        <pc:picChg chg="del">
          <ac:chgData name="Golden, Erin J" userId="5c804e62-e22d-411b-b9aa-f0e31eefb63b" providerId="ADAL" clId="{A431F4F5-98EF-4C45-BF66-292BD1101227}" dt="2021-01-13T19:48:56.500" v="7" actId="478"/>
          <ac:picMkLst>
            <pc:docMk/>
            <pc:sldMk cId="1486947657" sldId="289"/>
            <ac:picMk id="3" creationId="{A5FBC556-3A55-49C3-83AC-2150204E361D}"/>
          </ac:picMkLst>
        </pc:picChg>
        <pc:picChg chg="del">
          <ac:chgData name="Golden, Erin J" userId="5c804e62-e22d-411b-b9aa-f0e31eefb63b" providerId="ADAL" clId="{A431F4F5-98EF-4C45-BF66-292BD1101227}" dt="2021-01-13T19:48:54.575" v="6" actId="478"/>
          <ac:picMkLst>
            <pc:docMk/>
            <pc:sldMk cId="1486947657" sldId="289"/>
            <ac:picMk id="5" creationId="{45B43586-DC04-498E-A6A5-0C36C4909E89}"/>
          </ac:picMkLst>
        </pc:picChg>
        <pc:picChg chg="del">
          <ac:chgData name="Golden, Erin J" userId="5c804e62-e22d-411b-b9aa-f0e31eefb63b" providerId="ADAL" clId="{A431F4F5-98EF-4C45-BF66-292BD1101227}" dt="2021-01-13T19:48:53.497" v="5" actId="478"/>
          <ac:picMkLst>
            <pc:docMk/>
            <pc:sldMk cId="1486947657" sldId="289"/>
            <ac:picMk id="11" creationId="{16421D27-DF08-F14F-8392-5EBCFF189006}"/>
          </ac:picMkLst>
        </pc:picChg>
      </pc:sldChg>
      <pc:sldChg chg="new del">
        <pc:chgData name="Golden, Erin J" userId="5c804e62-e22d-411b-b9aa-f0e31eefb63b" providerId="ADAL" clId="{A431F4F5-98EF-4C45-BF66-292BD1101227}" dt="2021-01-13T19:48:23.250" v="1" actId="2696"/>
        <pc:sldMkLst>
          <pc:docMk/>
          <pc:sldMk cId="3800110472" sldId="289"/>
        </pc:sldMkLst>
      </pc:sldChg>
      <pc:sldChg chg="addSp modSp add mod">
        <pc:chgData name="Golden, Erin J" userId="5c804e62-e22d-411b-b9aa-f0e31eefb63b" providerId="ADAL" clId="{A431F4F5-98EF-4C45-BF66-292BD1101227}" dt="2021-01-13T19:56:33.905" v="96" actId="20577"/>
        <pc:sldMkLst>
          <pc:docMk/>
          <pc:sldMk cId="3226690040" sldId="290"/>
        </pc:sldMkLst>
        <pc:spChg chg="add mod">
          <ac:chgData name="Golden, Erin J" userId="5c804e62-e22d-411b-b9aa-f0e31eefb63b" providerId="ADAL" clId="{A431F4F5-98EF-4C45-BF66-292BD1101227}" dt="2021-01-13T19:56:33.905" v="96" actId="20577"/>
          <ac:spMkLst>
            <pc:docMk/>
            <pc:sldMk cId="3226690040" sldId="290"/>
            <ac:spMk id="4" creationId="{E0678828-8EAF-C54E-AF08-6D1019C526FA}"/>
          </ac:spMkLst>
        </pc:spChg>
        <pc:spChg chg="mod">
          <ac:chgData name="Golden, Erin J" userId="5c804e62-e22d-411b-b9aa-f0e31eefb63b" providerId="ADAL" clId="{A431F4F5-98EF-4C45-BF66-292BD1101227}" dt="2021-01-13T19:55:55.275" v="72" actId="20577"/>
          <ac:spMkLst>
            <pc:docMk/>
            <pc:sldMk cId="3226690040" sldId="290"/>
            <ac:spMk id="10" creationId="{F63FA112-3565-F247-AACD-4D7984E6625D}"/>
          </ac:spMkLst>
        </pc:spChg>
      </pc:sldChg>
    </pc:docChg>
  </pc:docChgLst>
  <pc:docChgLst>
    <pc:chgData name="Ahr, Kayla" userId="S::kayla.ahr@ucdenver.edu::ab82d288-045d-4cfb-8030-72415c4162e0" providerId="AD" clId="Web-{3473DC4A-FE65-4573-ADB0-12BEB9AF99BF}"/>
    <pc:docChg chg="modSld">
      <pc:chgData name="Ahr, Kayla" userId="S::kayla.ahr@ucdenver.edu::ab82d288-045d-4cfb-8030-72415c4162e0" providerId="AD" clId="Web-{3473DC4A-FE65-4573-ADB0-12BEB9AF99BF}" dt="2021-01-20T21:06:04.748" v="13" actId="14100"/>
      <pc:docMkLst>
        <pc:docMk/>
      </pc:docMkLst>
      <pc:sldChg chg="addSp delSp modSp">
        <pc:chgData name="Ahr, Kayla" userId="S::kayla.ahr@ucdenver.edu::ab82d288-045d-4cfb-8030-72415c4162e0" providerId="AD" clId="Web-{3473DC4A-FE65-4573-ADB0-12BEB9AF99BF}" dt="2021-01-20T21:05:40.763" v="7" actId="1076"/>
        <pc:sldMkLst>
          <pc:docMk/>
          <pc:sldMk cId="1465404248" sldId="288"/>
        </pc:sldMkLst>
        <pc:picChg chg="del mod">
          <ac:chgData name="Ahr, Kayla" userId="S::kayla.ahr@ucdenver.edu::ab82d288-045d-4cfb-8030-72415c4162e0" providerId="AD" clId="Web-{3473DC4A-FE65-4573-ADB0-12BEB9AF99BF}" dt="2021-01-20T21:05:27.513" v="3"/>
          <ac:picMkLst>
            <pc:docMk/>
            <pc:sldMk cId="1465404248" sldId="288"/>
            <ac:picMk id="2" creationId="{B789AE0E-F98B-42E5-BEAD-AC9DED1634FA}"/>
          </ac:picMkLst>
        </pc:picChg>
        <pc:picChg chg="add mod">
          <ac:chgData name="Ahr, Kayla" userId="S::kayla.ahr@ucdenver.edu::ab82d288-045d-4cfb-8030-72415c4162e0" providerId="AD" clId="Web-{3473DC4A-FE65-4573-ADB0-12BEB9AF99BF}" dt="2021-01-20T21:05:40.763" v="7" actId="1076"/>
          <ac:picMkLst>
            <pc:docMk/>
            <pc:sldMk cId="1465404248" sldId="288"/>
            <ac:picMk id="3" creationId="{21BD696A-9B3B-4BD2-9396-9B64853EC013}"/>
          </ac:picMkLst>
        </pc:picChg>
      </pc:sldChg>
      <pc:sldChg chg="addSp delSp modSp">
        <pc:chgData name="Ahr, Kayla" userId="S::kayla.ahr@ucdenver.edu::ab82d288-045d-4cfb-8030-72415c4162e0" providerId="AD" clId="Web-{3473DC4A-FE65-4573-ADB0-12BEB9AF99BF}" dt="2021-01-20T21:06:04.748" v="13" actId="14100"/>
        <pc:sldMkLst>
          <pc:docMk/>
          <pc:sldMk cId="3717779387" sldId="298"/>
        </pc:sldMkLst>
        <pc:picChg chg="add mod">
          <ac:chgData name="Ahr, Kayla" userId="S::kayla.ahr@ucdenver.edu::ab82d288-045d-4cfb-8030-72415c4162e0" providerId="AD" clId="Web-{3473DC4A-FE65-4573-ADB0-12BEB9AF99BF}" dt="2021-01-20T21:06:04.748" v="13" actId="14100"/>
          <ac:picMkLst>
            <pc:docMk/>
            <pc:sldMk cId="3717779387" sldId="298"/>
            <ac:picMk id="2" creationId="{7C68DDE2-280A-4B77-8AEE-3A77489F94E1}"/>
          </ac:picMkLst>
        </pc:picChg>
        <pc:picChg chg="del">
          <ac:chgData name="Ahr, Kayla" userId="S::kayla.ahr@ucdenver.edu::ab82d288-045d-4cfb-8030-72415c4162e0" providerId="AD" clId="Web-{3473DC4A-FE65-4573-ADB0-12BEB9AF99BF}" dt="2021-01-20T21:05:42.919" v="8"/>
          <ac:picMkLst>
            <pc:docMk/>
            <pc:sldMk cId="3717779387" sldId="298"/>
            <ac:picMk id="3" creationId="{6FE64E62-624A-4F45-882F-5D164EE0811B}"/>
          </ac:picMkLst>
        </pc:picChg>
      </pc:sldChg>
    </pc:docChg>
  </pc:docChgLst>
  <pc:docChgLst>
    <pc:chgData clId="Web-{80968C70-B9D1-49FD-A125-D605CA1C252C}"/>
    <pc:docChg chg="modSld">
      <pc:chgData name="" userId="" providerId="" clId="Web-{80968C70-B9D1-49FD-A125-D605CA1C252C}" dt="2021-02-02T17:15:58.762" v="6" actId="20577"/>
      <pc:docMkLst>
        <pc:docMk/>
      </pc:docMkLst>
      <pc:sldChg chg="modSp">
        <pc:chgData name="" userId="" providerId="" clId="Web-{80968C70-B9D1-49FD-A125-D605CA1C252C}" dt="2021-02-02T17:15:58.762" v="6" actId="20577"/>
        <pc:sldMkLst>
          <pc:docMk/>
          <pc:sldMk cId="3439362787" sldId="277"/>
        </pc:sldMkLst>
        <pc:spChg chg="mod">
          <ac:chgData name="" userId="" providerId="" clId="Web-{80968C70-B9D1-49FD-A125-D605CA1C252C}" dt="2021-02-02T17:15:58.762" v="6" actId="20577"/>
          <ac:spMkLst>
            <pc:docMk/>
            <pc:sldMk cId="3439362787" sldId="277"/>
            <ac:spMk id="24" creationId="{F178C054-79B2-D340-BCFB-85BE3F82F66B}"/>
          </ac:spMkLst>
        </pc:spChg>
      </pc:sldChg>
    </pc:docChg>
  </pc:docChgLst>
  <pc:docChgLst>
    <pc:chgData name="Ahr, Kayla" userId="S::kayla.ahr@ucdenver.edu::ab82d288-045d-4cfb-8030-72415c4162e0" providerId="AD" clId="Web-{E0F42B2D-9A44-4595-9A85-16C8754A6A2E}"/>
    <pc:docChg chg="addSld modSld sldOrd">
      <pc:chgData name="Ahr, Kayla" userId="S::kayla.ahr@ucdenver.edu::ab82d288-045d-4cfb-8030-72415c4162e0" providerId="AD" clId="Web-{E0F42B2D-9A44-4595-9A85-16C8754A6A2E}" dt="2021-02-02T20:20:19.801" v="123" actId="1076"/>
      <pc:docMkLst>
        <pc:docMk/>
      </pc:docMkLst>
      <pc:sldChg chg="modSp add ord replId">
        <pc:chgData name="Ahr, Kayla" userId="S::kayla.ahr@ucdenver.edu::ab82d288-045d-4cfb-8030-72415c4162e0" providerId="AD" clId="Web-{E0F42B2D-9A44-4595-9A85-16C8754A6A2E}" dt="2021-02-02T20:20:19.801" v="123" actId="1076"/>
        <pc:sldMkLst>
          <pc:docMk/>
          <pc:sldMk cId="3645009618" sldId="293"/>
        </pc:sldMkLst>
        <pc:spChg chg="mod">
          <ac:chgData name="Ahr, Kayla" userId="S::kayla.ahr@ucdenver.edu::ab82d288-045d-4cfb-8030-72415c4162e0" providerId="AD" clId="Web-{E0F42B2D-9A44-4595-9A85-16C8754A6A2E}" dt="2021-02-02T20:17:14.853" v="21" actId="20577"/>
          <ac:spMkLst>
            <pc:docMk/>
            <pc:sldMk cId="3645009618" sldId="293"/>
            <ac:spMk id="2" creationId="{A358DC81-45D4-49F1-89B3-F595785F2493}"/>
          </ac:spMkLst>
        </pc:spChg>
        <pc:spChg chg="mod">
          <ac:chgData name="Ahr, Kayla" userId="S::kayla.ahr@ucdenver.edu::ab82d288-045d-4cfb-8030-72415c4162e0" providerId="AD" clId="Web-{E0F42B2D-9A44-4595-9A85-16C8754A6A2E}" dt="2021-02-02T20:20:19.801" v="123" actId="1076"/>
          <ac:spMkLst>
            <pc:docMk/>
            <pc:sldMk cId="3645009618" sldId="293"/>
            <ac:spMk id="3" creationId="{4C993427-719D-4120-B8C8-5B7D1500DF25}"/>
          </ac:spMkLst>
        </pc:spChg>
      </pc:sldChg>
    </pc:docChg>
  </pc:docChgLst>
  <pc:docChgLst>
    <pc:chgData name="Sands, Samantha" userId="S::samantha.sands@ucdenver.edu::b1175959-0eb5-4a62-a272-50bd580b11e9" providerId="AD" clId="Web-{BBF13CD1-6580-849A-B2F3-14673B878E98}"/>
    <pc:docChg chg="addSld modSld">
      <pc:chgData name="Sands, Samantha" userId="S::samantha.sands@ucdenver.edu::b1175959-0eb5-4a62-a272-50bd580b11e9" providerId="AD" clId="Web-{BBF13CD1-6580-849A-B2F3-14673B878E98}" dt="2021-01-13T21:21:12.027" v="65" actId="14100"/>
      <pc:docMkLst>
        <pc:docMk/>
      </pc:docMkLst>
      <pc:sldChg chg="delSp">
        <pc:chgData name="Sands, Samantha" userId="S::samantha.sands@ucdenver.edu::b1175959-0eb5-4a62-a272-50bd580b11e9" providerId="AD" clId="Web-{BBF13CD1-6580-849A-B2F3-14673B878E98}" dt="2021-01-13T20:54:12.511" v="2"/>
        <pc:sldMkLst>
          <pc:docMk/>
          <pc:sldMk cId="2476409451" sldId="285"/>
        </pc:sldMkLst>
        <pc:spChg chg="del">
          <ac:chgData name="Sands, Samantha" userId="S::samantha.sands@ucdenver.edu::b1175959-0eb5-4a62-a272-50bd580b11e9" providerId="AD" clId="Web-{BBF13CD1-6580-849A-B2F3-14673B878E98}" dt="2021-01-13T20:54:09.933" v="0"/>
          <ac:spMkLst>
            <pc:docMk/>
            <pc:sldMk cId="2476409451" sldId="285"/>
            <ac:spMk id="2" creationId="{2C23035F-1738-498E-B0E1-C0B98ACDA7F0}"/>
          </ac:spMkLst>
        </pc:spChg>
        <pc:spChg chg="del">
          <ac:chgData name="Sands, Samantha" userId="S::samantha.sands@ucdenver.edu::b1175959-0eb5-4a62-a272-50bd580b11e9" providerId="AD" clId="Web-{BBF13CD1-6580-849A-B2F3-14673B878E98}" dt="2021-01-13T20:54:11.104" v="1"/>
          <ac:spMkLst>
            <pc:docMk/>
            <pc:sldMk cId="2476409451" sldId="285"/>
            <ac:spMk id="8" creationId="{9370A6D8-F848-4BDF-83C8-5DCB4631B114}"/>
          </ac:spMkLst>
        </pc:spChg>
        <pc:spChg chg="del">
          <ac:chgData name="Sands, Samantha" userId="S::samantha.sands@ucdenver.edu::b1175959-0eb5-4a62-a272-50bd580b11e9" providerId="AD" clId="Web-{BBF13CD1-6580-849A-B2F3-14673B878E98}" dt="2021-01-13T20:54:12.511" v="2"/>
          <ac:spMkLst>
            <pc:docMk/>
            <pc:sldMk cId="2476409451" sldId="285"/>
            <ac:spMk id="10" creationId="{28D7D343-0869-495A-B355-AAFC2B972370}"/>
          </ac:spMkLst>
        </pc:spChg>
      </pc:sldChg>
      <pc:sldChg chg="modSp">
        <pc:chgData name="Sands, Samantha" userId="S::samantha.sands@ucdenver.edu::b1175959-0eb5-4a62-a272-50bd580b11e9" providerId="AD" clId="Web-{BBF13CD1-6580-849A-B2F3-14673B878E98}" dt="2021-01-13T20:55:46.120" v="39" actId="20577"/>
        <pc:sldMkLst>
          <pc:docMk/>
          <pc:sldMk cId="1486947657" sldId="289"/>
        </pc:sldMkLst>
        <pc:spChg chg="mod">
          <ac:chgData name="Sands, Samantha" userId="S::samantha.sands@ucdenver.edu::b1175959-0eb5-4a62-a272-50bd580b11e9" providerId="AD" clId="Web-{BBF13CD1-6580-849A-B2F3-14673B878E98}" dt="2021-01-13T20:55:46.120" v="39" actId="20577"/>
          <ac:spMkLst>
            <pc:docMk/>
            <pc:sldMk cId="1486947657" sldId="289"/>
            <ac:spMk id="2" creationId="{EDC98D4C-5127-4BFF-B9EA-EE7F73F1334D}"/>
          </ac:spMkLst>
        </pc:spChg>
      </pc:sldChg>
      <pc:sldChg chg="modSp delCm">
        <pc:chgData name="Sands, Samantha" userId="S::samantha.sands@ucdenver.edu::b1175959-0eb5-4a62-a272-50bd580b11e9" providerId="AD" clId="Web-{BBF13CD1-6580-849A-B2F3-14673B878E98}" dt="2021-01-13T20:54:35.808" v="7" actId="20577"/>
        <pc:sldMkLst>
          <pc:docMk/>
          <pc:sldMk cId="3384449870" sldId="291"/>
        </pc:sldMkLst>
        <pc:spChg chg="mod">
          <ac:chgData name="Sands, Samantha" userId="S::samantha.sands@ucdenver.edu::b1175959-0eb5-4a62-a272-50bd580b11e9" providerId="AD" clId="Web-{BBF13CD1-6580-849A-B2F3-14673B878E98}" dt="2021-01-13T20:54:35.808" v="7" actId="20577"/>
          <ac:spMkLst>
            <pc:docMk/>
            <pc:sldMk cId="3384449870" sldId="291"/>
            <ac:spMk id="4" creationId="{E0678828-8EAF-C54E-AF08-6D1019C526FA}"/>
          </ac:spMkLst>
        </pc:spChg>
      </pc:sldChg>
      <pc:sldChg chg="addSp modSp new">
        <pc:chgData name="Sands, Samantha" userId="S::samantha.sands@ucdenver.edu::b1175959-0eb5-4a62-a272-50bd580b11e9" providerId="AD" clId="Web-{BBF13CD1-6580-849A-B2F3-14673B878E98}" dt="2021-01-13T21:18:02.511" v="44" actId="14100"/>
        <pc:sldMkLst>
          <pc:docMk/>
          <pc:sldMk cId="208082911" sldId="292"/>
        </pc:sldMkLst>
        <pc:picChg chg="add mod">
          <ac:chgData name="Sands, Samantha" userId="S::samantha.sands@ucdenver.edu::b1175959-0eb5-4a62-a272-50bd580b11e9" providerId="AD" clId="Web-{BBF13CD1-6580-849A-B2F3-14673B878E98}" dt="2021-01-13T21:18:02.511" v="44" actId="14100"/>
          <ac:picMkLst>
            <pc:docMk/>
            <pc:sldMk cId="208082911" sldId="292"/>
            <ac:picMk id="2" creationId="{BCB1A72D-7B4E-4F9C-BEF5-4B1D36B9769C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18:43.917" v="49" actId="14100"/>
        <pc:sldMkLst>
          <pc:docMk/>
          <pc:sldMk cId="2855281219" sldId="293"/>
        </pc:sldMkLst>
        <pc:picChg chg="add mod">
          <ac:chgData name="Sands, Samantha" userId="S::samantha.sands@ucdenver.edu::b1175959-0eb5-4a62-a272-50bd580b11e9" providerId="AD" clId="Web-{BBF13CD1-6580-849A-B2F3-14673B878E98}" dt="2021-01-13T21:18:43.917" v="49" actId="14100"/>
          <ac:picMkLst>
            <pc:docMk/>
            <pc:sldMk cId="2855281219" sldId="293"/>
            <ac:picMk id="2" creationId="{24F2E0E7-72EB-4E8B-92C1-B8405F7D8D2A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19:55.136" v="53" actId="14100"/>
        <pc:sldMkLst>
          <pc:docMk/>
          <pc:sldMk cId="3499011381" sldId="294"/>
        </pc:sldMkLst>
        <pc:picChg chg="add mod">
          <ac:chgData name="Sands, Samantha" userId="S::samantha.sands@ucdenver.edu::b1175959-0eb5-4a62-a272-50bd580b11e9" providerId="AD" clId="Web-{BBF13CD1-6580-849A-B2F3-14673B878E98}" dt="2021-01-13T21:19:55.136" v="53" actId="14100"/>
          <ac:picMkLst>
            <pc:docMk/>
            <pc:sldMk cId="3499011381" sldId="294"/>
            <ac:picMk id="2" creationId="{5E99D3F4-0412-41B1-997A-E7B606D86655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20:26.715" v="57" actId="14100"/>
        <pc:sldMkLst>
          <pc:docMk/>
          <pc:sldMk cId="2852763344" sldId="295"/>
        </pc:sldMkLst>
        <pc:picChg chg="add mod">
          <ac:chgData name="Sands, Samantha" userId="S::samantha.sands@ucdenver.edu::b1175959-0eb5-4a62-a272-50bd580b11e9" providerId="AD" clId="Web-{BBF13CD1-6580-849A-B2F3-14673B878E98}" dt="2021-01-13T21:20:26.715" v="57" actId="14100"/>
          <ac:picMkLst>
            <pc:docMk/>
            <pc:sldMk cId="2852763344" sldId="295"/>
            <ac:picMk id="2" creationId="{FCA56838-C6E1-45B1-82D5-7C4D2C6C75C1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20:49.309" v="61" actId="14100"/>
        <pc:sldMkLst>
          <pc:docMk/>
          <pc:sldMk cId="2337655465" sldId="296"/>
        </pc:sldMkLst>
        <pc:picChg chg="add mod">
          <ac:chgData name="Sands, Samantha" userId="S::samantha.sands@ucdenver.edu::b1175959-0eb5-4a62-a272-50bd580b11e9" providerId="AD" clId="Web-{BBF13CD1-6580-849A-B2F3-14673B878E98}" dt="2021-01-13T21:20:49.309" v="61" actId="14100"/>
          <ac:picMkLst>
            <pc:docMk/>
            <pc:sldMk cId="2337655465" sldId="296"/>
            <ac:picMk id="2" creationId="{40A35D02-F624-4C06-920B-3D6643200C0A}"/>
          </ac:picMkLst>
        </pc:picChg>
      </pc:sldChg>
      <pc:sldChg chg="addSp modSp new">
        <pc:chgData name="Sands, Samantha" userId="S::samantha.sands@ucdenver.edu::b1175959-0eb5-4a62-a272-50bd580b11e9" providerId="AD" clId="Web-{BBF13CD1-6580-849A-B2F3-14673B878E98}" dt="2021-01-13T21:21:12.027" v="65" actId="14100"/>
        <pc:sldMkLst>
          <pc:docMk/>
          <pc:sldMk cId="2477565447" sldId="297"/>
        </pc:sldMkLst>
        <pc:picChg chg="add mod">
          <ac:chgData name="Sands, Samantha" userId="S::samantha.sands@ucdenver.edu::b1175959-0eb5-4a62-a272-50bd580b11e9" providerId="AD" clId="Web-{BBF13CD1-6580-849A-B2F3-14673B878E98}" dt="2021-01-13T21:21:12.027" v="65" actId="14100"/>
          <ac:picMkLst>
            <pc:docMk/>
            <pc:sldMk cId="2477565447" sldId="297"/>
            <ac:picMk id="2" creationId="{0D1EFA48-7571-4335-95AB-A3D40FF4473F}"/>
          </ac:picMkLst>
        </pc:picChg>
      </pc:sldChg>
    </pc:docChg>
  </pc:docChgLst>
  <pc:docChgLst>
    <pc:chgData name="Ahr, Kayla" userId="S::kayla.ahr@ucdenver.edu::ab82d288-045d-4cfb-8030-72415c4162e0" providerId="AD" clId="Web-{ED0911C3-3F1E-4F44-8496-80F349B3B7D8}"/>
    <pc:docChg chg="modSld">
      <pc:chgData name="Ahr, Kayla" userId="S::kayla.ahr@ucdenver.edu::ab82d288-045d-4cfb-8030-72415c4162e0" providerId="AD" clId="Web-{ED0911C3-3F1E-4F44-8496-80F349B3B7D8}" dt="2021-01-20T21:03:31.254" v="3"/>
      <pc:docMkLst>
        <pc:docMk/>
      </pc:docMkLst>
      <pc:sldChg chg="addCm">
        <pc:chgData name="Ahr, Kayla" userId="S::kayla.ahr@ucdenver.edu::ab82d288-045d-4cfb-8030-72415c4162e0" providerId="AD" clId="Web-{ED0911C3-3F1E-4F44-8496-80F349B3B7D8}" dt="2021-01-20T21:03:31.254" v="3"/>
        <pc:sldMkLst>
          <pc:docMk/>
          <pc:sldMk cId="1465404248" sldId="288"/>
        </pc:sldMkLst>
      </pc:sldChg>
      <pc:sldChg chg="modSp">
        <pc:chgData name="Ahr, Kayla" userId="S::kayla.ahr@ucdenver.edu::ab82d288-045d-4cfb-8030-72415c4162e0" providerId="AD" clId="Web-{ED0911C3-3F1E-4F44-8496-80F349B3B7D8}" dt="2021-01-20T21:02:09.533" v="2" actId="20577"/>
        <pc:sldMkLst>
          <pc:docMk/>
          <pc:sldMk cId="1486947657" sldId="289"/>
        </pc:sldMkLst>
        <pc:spChg chg="mod">
          <ac:chgData name="Ahr, Kayla" userId="S::kayla.ahr@ucdenver.edu::ab82d288-045d-4cfb-8030-72415c4162e0" providerId="AD" clId="Web-{ED0911C3-3F1E-4F44-8496-80F349B3B7D8}" dt="2021-01-20T21:02:09.533" v="2" actId="20577"/>
          <ac:spMkLst>
            <pc:docMk/>
            <pc:sldMk cId="1486947657" sldId="289"/>
            <ac:spMk id="2" creationId="{EDC98D4C-5127-4BFF-B9EA-EE7F73F1334D}"/>
          </ac:spMkLst>
        </pc:spChg>
      </pc:sldChg>
    </pc:docChg>
  </pc:docChgLst>
  <pc:docChgLst>
    <pc:chgData name="Sands, Samantha" userId="S::samantha.sands@ucdenver.edu::b1175959-0eb5-4a62-a272-50bd580b11e9" providerId="AD" clId="Web-{FC8168DE-A0FA-4492-B86A-BDBC7A17BBF2}"/>
    <pc:docChg chg="modSld">
      <pc:chgData name="Sands, Samantha" userId="S::samantha.sands@ucdenver.edu::b1175959-0eb5-4a62-a272-50bd580b11e9" providerId="AD" clId="Web-{FC8168DE-A0FA-4492-B86A-BDBC7A17BBF2}" dt="2021-01-14T00:29:42.777" v="83" actId="14100"/>
      <pc:docMkLst>
        <pc:docMk/>
      </pc:docMkLst>
      <pc:sldChg chg="addSp modSp">
        <pc:chgData name="Sands, Samantha" userId="S::samantha.sands@ucdenver.edu::b1175959-0eb5-4a62-a272-50bd580b11e9" providerId="AD" clId="Web-{FC8168DE-A0FA-4492-B86A-BDBC7A17BBF2}" dt="2021-01-14T00:29:42.777" v="83" actId="14100"/>
        <pc:sldMkLst>
          <pc:docMk/>
          <pc:sldMk cId="431410853" sldId="268"/>
        </pc:sldMkLst>
        <pc:spChg chg="mod">
          <ac:chgData name="Sands, Samantha" userId="S::samantha.sands@ucdenver.edu::b1175959-0eb5-4a62-a272-50bd580b11e9" providerId="AD" clId="Web-{FC8168DE-A0FA-4492-B86A-BDBC7A17BBF2}" dt="2021-01-14T00:29:20.964" v="76" actId="1076"/>
          <ac:spMkLst>
            <pc:docMk/>
            <pc:sldMk cId="431410853" sldId="268"/>
            <ac:spMk id="2" creationId="{7483F037-459A-46C5-AEDA-44E1A53DB9F3}"/>
          </ac:spMkLst>
        </pc:spChg>
        <pc:spChg chg="mod">
          <ac:chgData name="Sands, Samantha" userId="S::samantha.sands@ucdenver.edu::b1175959-0eb5-4a62-a272-50bd580b11e9" providerId="AD" clId="Web-{FC8168DE-A0FA-4492-B86A-BDBC7A17BBF2}" dt="2021-01-14T00:29:42.777" v="83" actId="14100"/>
          <ac:spMkLst>
            <pc:docMk/>
            <pc:sldMk cId="431410853" sldId="268"/>
            <ac:spMk id="3" creationId="{D24AF0CE-EE32-45E0-9FB1-3D87C66996E5}"/>
          </ac:spMkLst>
        </pc:spChg>
        <pc:spChg chg="add mod">
          <ac:chgData name="Sands, Samantha" userId="S::samantha.sands@ucdenver.edu::b1175959-0eb5-4a62-a272-50bd580b11e9" providerId="AD" clId="Web-{FC8168DE-A0FA-4492-B86A-BDBC7A17BBF2}" dt="2021-01-13T23:48:34.843" v="29" actId="1076"/>
          <ac:spMkLst>
            <pc:docMk/>
            <pc:sldMk cId="431410853" sldId="268"/>
            <ac:spMk id="4" creationId="{E4A21014-82A5-48B7-BB01-016155185363}"/>
          </ac:spMkLst>
        </pc:spChg>
      </pc:sldChg>
      <pc:sldChg chg="modNotes">
        <pc:chgData name="Sands, Samantha" userId="S::samantha.sands@ucdenver.edu::b1175959-0eb5-4a62-a272-50bd580b11e9" providerId="AD" clId="Web-{FC8168DE-A0FA-4492-B86A-BDBC7A17BBF2}" dt="2021-01-14T00:28:37.089" v="31"/>
        <pc:sldMkLst>
          <pc:docMk/>
          <pc:sldMk cId="697603236" sldId="275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5:45.787" v="1"/>
        <pc:sldMkLst>
          <pc:docMk/>
          <pc:sldMk cId="208082911" sldId="292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01.210" v="3"/>
        <pc:sldMkLst>
          <pc:docMk/>
          <pc:sldMk cId="2855281219" sldId="293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12.132" v="5"/>
        <pc:sldMkLst>
          <pc:docMk/>
          <pc:sldMk cId="3499011381" sldId="294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19.023" v="7"/>
        <pc:sldMkLst>
          <pc:docMk/>
          <pc:sldMk cId="2852763344" sldId="295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29.086" v="9"/>
        <pc:sldMkLst>
          <pc:docMk/>
          <pc:sldMk cId="2337655465" sldId="296"/>
        </pc:sldMkLst>
      </pc:sldChg>
      <pc:sldChg chg="modNotes">
        <pc:chgData name="Sands, Samantha" userId="S::samantha.sands@ucdenver.edu::b1175959-0eb5-4a62-a272-50bd580b11e9" providerId="AD" clId="Web-{FC8168DE-A0FA-4492-B86A-BDBC7A17BBF2}" dt="2021-01-13T23:46:45.149" v="11"/>
        <pc:sldMkLst>
          <pc:docMk/>
          <pc:sldMk cId="2477565447" sldId="297"/>
        </pc:sldMkLst>
      </pc:sldChg>
    </pc:docChg>
  </pc:docChgLst>
  <pc:docChgLst>
    <pc:chgData name="Sands, Samantha" userId="S::samantha.sands@ucdenver.edu::b1175959-0eb5-4a62-a272-50bd580b11e9" providerId="AD" clId="Web-{B58F0787-C851-4370-8905-221F497D2ACE}"/>
    <pc:docChg chg="modSld">
      <pc:chgData name="Sands, Samantha" userId="S::samantha.sands@ucdenver.edu::b1175959-0eb5-4a62-a272-50bd580b11e9" providerId="AD" clId="Web-{B58F0787-C851-4370-8905-221F497D2ACE}" dt="2021-02-02T18:07:15.800" v="22" actId="20577"/>
      <pc:docMkLst>
        <pc:docMk/>
      </pc:docMkLst>
      <pc:sldChg chg="modSp">
        <pc:chgData name="Sands, Samantha" userId="S::samantha.sands@ucdenver.edu::b1175959-0eb5-4a62-a272-50bd580b11e9" providerId="AD" clId="Web-{B58F0787-C851-4370-8905-221F497D2ACE}" dt="2021-02-02T18:07:15.800" v="22" actId="20577"/>
        <pc:sldMkLst>
          <pc:docMk/>
          <pc:sldMk cId="3517433292" sldId="270"/>
        </pc:sldMkLst>
        <pc:spChg chg="mod">
          <ac:chgData name="Sands, Samantha" userId="S::samantha.sands@ucdenver.edu::b1175959-0eb5-4a62-a272-50bd580b11e9" providerId="AD" clId="Web-{B58F0787-C851-4370-8905-221F497D2ACE}" dt="2021-02-02T18:07:15.800" v="22" actId="20577"/>
          <ac:spMkLst>
            <pc:docMk/>
            <pc:sldMk cId="3517433292" sldId="270"/>
            <ac:spMk id="3" creationId="{4C993427-719D-4120-B8C8-5B7D1500DF25}"/>
          </ac:spMkLst>
        </pc:spChg>
      </pc:sldChg>
    </pc:docChg>
  </pc:docChgLst>
  <pc:docChgLst>
    <pc:chgData name="Sands, Samantha" userId="S::samantha.sands@ucdenver.edu::b1175959-0eb5-4a62-a272-50bd580b11e9" providerId="AD" clId="Web-{80968C70-B9D1-49FD-A125-D605CA1C252C}"/>
    <pc:docChg chg="delSld modSld">
      <pc:chgData name="Sands, Samantha" userId="S::samantha.sands@ucdenver.edu::b1175959-0eb5-4a62-a272-50bd580b11e9" providerId="AD" clId="Web-{80968C70-B9D1-49FD-A125-D605CA1C252C}" dt="2021-02-02T17:17:26.217" v="26" actId="20577"/>
      <pc:docMkLst>
        <pc:docMk/>
      </pc:docMkLst>
      <pc:sldChg chg="del mod modShow">
        <pc:chgData name="Sands, Samantha" userId="S::samantha.sands@ucdenver.edu::b1175959-0eb5-4a62-a272-50bd580b11e9" providerId="AD" clId="Web-{80968C70-B9D1-49FD-A125-D605CA1C252C}" dt="2021-02-02T17:16:35.700" v="8"/>
        <pc:sldMkLst>
          <pc:docMk/>
          <pc:sldMk cId="697603236" sldId="275"/>
        </pc:sldMkLst>
      </pc:sldChg>
      <pc:sldChg chg="modSp">
        <pc:chgData name="Sands, Samantha" userId="S::samantha.sands@ucdenver.edu::b1175959-0eb5-4a62-a272-50bd580b11e9" providerId="AD" clId="Web-{80968C70-B9D1-49FD-A125-D605CA1C252C}" dt="2021-02-02T17:17:26.217" v="26" actId="20577"/>
        <pc:sldMkLst>
          <pc:docMk/>
          <pc:sldMk cId="3439362787" sldId="277"/>
        </pc:sldMkLst>
        <pc:spChg chg="mod">
          <ac:chgData name="Sands, Samantha" userId="S::samantha.sands@ucdenver.edu::b1175959-0eb5-4a62-a272-50bd580b11e9" providerId="AD" clId="Web-{80968C70-B9D1-49FD-A125-D605CA1C252C}" dt="2021-02-02T17:17:26.217" v="26" actId="20577"/>
          <ac:spMkLst>
            <pc:docMk/>
            <pc:sldMk cId="3439362787" sldId="277"/>
            <ac:spMk id="2" creationId="{B4A3710F-1D61-4115-BE11-AE4EC4200D16}"/>
          </ac:spMkLst>
        </pc:spChg>
      </pc:sldChg>
      <pc:sldChg chg="del">
        <pc:chgData name="Sands, Samantha" userId="S::samantha.sands@ucdenver.edu::b1175959-0eb5-4a62-a272-50bd580b11e9" providerId="AD" clId="Web-{80968C70-B9D1-49FD-A125-D605CA1C252C}" dt="2021-02-02T17:16:37.919" v="9"/>
        <pc:sldMkLst>
          <pc:docMk/>
          <pc:sldMk cId="1465404248" sldId="288"/>
        </pc:sldMkLst>
      </pc:sldChg>
      <pc:sldChg chg="modSp">
        <pc:chgData name="Sands, Samantha" userId="S::samantha.sands@ucdenver.edu::b1175959-0eb5-4a62-a272-50bd580b11e9" providerId="AD" clId="Web-{80968C70-B9D1-49FD-A125-D605CA1C252C}" dt="2021-02-02T17:17:16.123" v="19" actId="14100"/>
        <pc:sldMkLst>
          <pc:docMk/>
          <pc:sldMk cId="3384449870" sldId="291"/>
        </pc:sldMkLst>
        <pc:spChg chg="mod">
          <ac:chgData name="Sands, Samantha" userId="S::samantha.sands@ucdenver.edu::b1175959-0eb5-4a62-a272-50bd580b11e9" providerId="AD" clId="Web-{80968C70-B9D1-49FD-A125-D605CA1C252C}" dt="2021-02-02T17:17:16.123" v="19" actId="14100"/>
          <ac:spMkLst>
            <pc:docMk/>
            <pc:sldMk cId="3384449870" sldId="291"/>
            <ac:spMk id="4" creationId="{E0678828-8EAF-C54E-AF08-6D1019C526FA}"/>
          </ac:spMkLst>
        </pc:spChg>
      </pc:sldChg>
      <pc:sldChg chg="del">
        <pc:chgData name="Sands, Samantha" userId="S::samantha.sands@ucdenver.edu::b1175959-0eb5-4a62-a272-50bd580b11e9" providerId="AD" clId="Web-{80968C70-B9D1-49FD-A125-D605CA1C252C}" dt="2021-02-02T17:16:40.060" v="10"/>
        <pc:sldMkLst>
          <pc:docMk/>
          <pc:sldMk cId="3717779387" sldId="298"/>
        </pc:sldMkLst>
      </pc:sldChg>
    </pc:docChg>
  </pc:docChgLst>
  <pc:docChgLst>
    <pc:chgData name="Sands, Samantha" userId="S::samantha.sands@ucdenver.edu::b1175959-0eb5-4a62-a272-50bd580b11e9" providerId="AD" clId="Web-{1F2BE819-91A0-499C-9053-E7860D7D078A}"/>
    <pc:docChg chg="modSld">
      <pc:chgData name="Sands, Samantha" userId="S::samantha.sands@ucdenver.edu::b1175959-0eb5-4a62-a272-50bd580b11e9" providerId="AD" clId="Web-{1F2BE819-91A0-499C-9053-E7860D7D078A}" dt="2021-01-20T20:16:48.882" v="1" actId="20577"/>
      <pc:docMkLst>
        <pc:docMk/>
      </pc:docMkLst>
      <pc:sldChg chg="modSp">
        <pc:chgData name="Sands, Samantha" userId="S::samantha.sands@ucdenver.edu::b1175959-0eb5-4a62-a272-50bd580b11e9" providerId="AD" clId="Web-{1F2BE819-91A0-499C-9053-E7860D7D078A}" dt="2021-01-20T20:16:48.882" v="1" actId="20577"/>
        <pc:sldMkLst>
          <pc:docMk/>
          <pc:sldMk cId="697603236" sldId="275"/>
        </pc:sldMkLst>
        <pc:spChg chg="mod">
          <ac:chgData name="Sands, Samantha" userId="S::samantha.sands@ucdenver.edu::b1175959-0eb5-4a62-a272-50bd580b11e9" providerId="AD" clId="Web-{1F2BE819-91A0-499C-9053-E7860D7D078A}" dt="2021-01-20T20:16:48.882" v="1" actId="20577"/>
          <ac:spMkLst>
            <pc:docMk/>
            <pc:sldMk cId="697603236" sldId="275"/>
            <ac:spMk id="8" creationId="{58884757-E333-BE43-9F1B-3E3EF180901D}"/>
          </ac:spMkLst>
        </pc:spChg>
      </pc:sldChg>
      <pc:sldChg chg="modSp">
        <pc:chgData name="Sands, Samantha" userId="S::samantha.sands@ucdenver.edu::b1175959-0eb5-4a62-a272-50bd580b11e9" providerId="AD" clId="Web-{1F2BE819-91A0-499C-9053-E7860D7D078A}" dt="2021-01-20T20:16:31.694" v="0" actId="20577"/>
        <pc:sldMkLst>
          <pc:docMk/>
          <pc:sldMk cId="3439362787" sldId="277"/>
        </pc:sldMkLst>
        <pc:spChg chg="mod">
          <ac:chgData name="Sands, Samantha" userId="S::samantha.sands@ucdenver.edu::b1175959-0eb5-4a62-a272-50bd580b11e9" providerId="AD" clId="Web-{1F2BE819-91A0-499C-9053-E7860D7D078A}" dt="2021-01-20T20:16:31.694" v="0" actId="20577"/>
          <ac:spMkLst>
            <pc:docMk/>
            <pc:sldMk cId="3439362787" sldId="277"/>
            <ac:spMk id="2" creationId="{B4A3710F-1D61-4115-BE11-AE4EC4200D16}"/>
          </ac:spMkLst>
        </pc:spChg>
      </pc:sldChg>
    </pc:docChg>
  </pc:docChgLst>
  <pc:docChgLst>
    <pc:chgData name="Sands, Samantha" userId="S::samantha.sands@ucdenver.edu::b1175959-0eb5-4a62-a272-50bd580b11e9" providerId="AD" clId="Web-{CEDF14E5-FDDE-4029-973B-8FD2B26733C3}"/>
    <pc:docChg chg="addSld delSld modSld">
      <pc:chgData name="Sands, Samantha" userId="S::samantha.sands@ucdenver.edu::b1175959-0eb5-4a62-a272-50bd580b11e9" providerId="AD" clId="Web-{CEDF14E5-FDDE-4029-973B-8FD2B26733C3}" dt="2021-02-02T19:10:33.642" v="469" actId="1076"/>
      <pc:docMkLst>
        <pc:docMk/>
      </pc:docMkLst>
      <pc:sldChg chg="modSp">
        <pc:chgData name="Sands, Samantha" userId="S::samantha.sands@ucdenver.edu::b1175959-0eb5-4a62-a272-50bd580b11e9" providerId="AD" clId="Web-{CEDF14E5-FDDE-4029-973B-8FD2B26733C3}" dt="2021-02-02T18:46:07.024" v="406" actId="20577"/>
        <pc:sldMkLst>
          <pc:docMk/>
          <pc:sldMk cId="431410853" sldId="268"/>
        </pc:sldMkLst>
        <pc:spChg chg="mod">
          <ac:chgData name="Sands, Samantha" userId="S::samantha.sands@ucdenver.edu::b1175959-0eb5-4a62-a272-50bd580b11e9" providerId="AD" clId="Web-{CEDF14E5-FDDE-4029-973B-8FD2B26733C3}" dt="2021-02-02T18:44:22.712" v="337" actId="20577"/>
          <ac:spMkLst>
            <pc:docMk/>
            <pc:sldMk cId="431410853" sldId="268"/>
            <ac:spMk id="3" creationId="{D24AF0CE-EE32-45E0-9FB1-3D87C66996E5}"/>
          </ac:spMkLst>
        </pc:spChg>
        <pc:spChg chg="mod">
          <ac:chgData name="Sands, Samantha" userId="S::samantha.sands@ucdenver.edu::b1175959-0eb5-4a62-a272-50bd580b11e9" providerId="AD" clId="Web-{CEDF14E5-FDDE-4029-973B-8FD2B26733C3}" dt="2021-02-02T18:46:07.024" v="406" actId="20577"/>
          <ac:spMkLst>
            <pc:docMk/>
            <pc:sldMk cId="431410853" sldId="268"/>
            <ac:spMk id="4" creationId="{E4A21014-82A5-48B7-BB01-016155185363}"/>
          </ac:spMkLst>
        </pc:spChg>
      </pc:sldChg>
      <pc:sldChg chg="delSp modSp">
        <pc:chgData name="Sands, Samantha" userId="S::samantha.sands@ucdenver.edu::b1175959-0eb5-4a62-a272-50bd580b11e9" providerId="AD" clId="Web-{CEDF14E5-FDDE-4029-973B-8FD2B26733C3}" dt="2021-02-02T18:52:31.366" v="409"/>
        <pc:sldMkLst>
          <pc:docMk/>
          <pc:sldMk cId="3517433292" sldId="270"/>
        </pc:sldMkLst>
        <pc:spChg chg="mod">
          <ac:chgData name="Sands, Samantha" userId="S::samantha.sands@ucdenver.edu::b1175959-0eb5-4a62-a272-50bd580b11e9" providerId="AD" clId="Web-{CEDF14E5-FDDE-4029-973B-8FD2B26733C3}" dt="2021-02-02T18:41:13.385" v="99" actId="1076"/>
          <ac:spMkLst>
            <pc:docMk/>
            <pc:sldMk cId="3517433292" sldId="270"/>
            <ac:spMk id="3" creationId="{4C993427-719D-4120-B8C8-5B7D1500DF25}"/>
          </ac:spMkLst>
        </pc:spChg>
        <pc:spChg chg="del">
          <ac:chgData name="Sands, Samantha" userId="S::samantha.sands@ucdenver.edu::b1175959-0eb5-4a62-a272-50bd580b11e9" providerId="AD" clId="Web-{CEDF14E5-FDDE-4029-973B-8FD2B26733C3}" dt="2021-02-02T18:52:27.507" v="407"/>
          <ac:spMkLst>
            <pc:docMk/>
            <pc:sldMk cId="3517433292" sldId="270"/>
            <ac:spMk id="4" creationId="{D76A5E15-DA32-4114-8C34-1CD4DCDAB854}"/>
          </ac:spMkLst>
        </pc:spChg>
        <pc:spChg chg="del mod">
          <ac:chgData name="Sands, Samantha" userId="S::samantha.sands@ucdenver.edu::b1175959-0eb5-4a62-a272-50bd580b11e9" providerId="AD" clId="Web-{CEDF14E5-FDDE-4029-973B-8FD2B26733C3}" dt="2021-02-02T18:52:31.366" v="409"/>
          <ac:spMkLst>
            <pc:docMk/>
            <pc:sldMk cId="3517433292" sldId="270"/>
            <ac:spMk id="10" creationId="{F2AE6B18-666C-4DFB-85F6-A1ECA3DB576A}"/>
          </ac:spMkLst>
        </pc:spChg>
      </pc:sldChg>
      <pc:sldChg chg="modSp">
        <pc:chgData name="Sands, Samantha" userId="S::samantha.sands@ucdenver.edu::b1175959-0eb5-4a62-a272-50bd580b11e9" providerId="AD" clId="Web-{CEDF14E5-FDDE-4029-973B-8FD2B26733C3}" dt="2021-02-02T18:41:21.166" v="100" actId="20577"/>
        <pc:sldMkLst>
          <pc:docMk/>
          <pc:sldMk cId="898508566" sldId="273"/>
        </pc:sldMkLst>
        <pc:spChg chg="mod">
          <ac:chgData name="Sands, Samantha" userId="S::samantha.sands@ucdenver.edu::b1175959-0eb5-4a62-a272-50bd580b11e9" providerId="AD" clId="Web-{CEDF14E5-FDDE-4029-973B-8FD2B26733C3}" dt="2021-02-02T18:41:21.166" v="100" actId="20577"/>
          <ac:spMkLst>
            <pc:docMk/>
            <pc:sldMk cId="898508566" sldId="273"/>
            <ac:spMk id="4" creationId="{BBFDAD17-01BF-44A2-BD06-73E58CF47FCF}"/>
          </ac:spMkLst>
        </pc:spChg>
      </pc:sldChg>
      <pc:sldChg chg="addSp modSp">
        <pc:chgData name="Sands, Samantha" userId="S::samantha.sands@ucdenver.edu::b1175959-0eb5-4a62-a272-50bd580b11e9" providerId="AD" clId="Web-{CEDF14E5-FDDE-4029-973B-8FD2B26733C3}" dt="2021-02-02T19:10:33.642" v="469" actId="1076"/>
        <pc:sldMkLst>
          <pc:docMk/>
          <pc:sldMk cId="4020202206" sldId="292"/>
        </pc:sldMkLst>
        <pc:spChg chg="mod">
          <ac:chgData name="Sands, Samantha" userId="S::samantha.sands@ucdenver.edu::b1175959-0eb5-4a62-a272-50bd580b11e9" providerId="AD" clId="Web-{CEDF14E5-FDDE-4029-973B-8FD2B26733C3}" dt="2021-02-02T18:42:53.353" v="223" actId="20577"/>
          <ac:spMkLst>
            <pc:docMk/>
            <pc:sldMk cId="4020202206" sldId="292"/>
            <ac:spMk id="2" creationId="{A358DC81-45D4-49F1-89B3-F595785F2493}"/>
          </ac:spMkLst>
        </pc:spChg>
        <pc:spChg chg="mod">
          <ac:chgData name="Sands, Samantha" userId="S::samantha.sands@ucdenver.edu::b1175959-0eb5-4a62-a272-50bd580b11e9" providerId="AD" clId="Web-{CEDF14E5-FDDE-4029-973B-8FD2B26733C3}" dt="2021-02-02T19:02:46.129" v="439" actId="20577"/>
          <ac:spMkLst>
            <pc:docMk/>
            <pc:sldMk cId="4020202206" sldId="292"/>
            <ac:spMk id="4" creationId="{BBFDAD17-01BF-44A2-BD06-73E58CF47FCF}"/>
          </ac:spMkLst>
        </pc:spChg>
        <pc:picChg chg="add mod modCrop">
          <ac:chgData name="Sands, Samantha" userId="S::samantha.sands@ucdenver.edu::b1175959-0eb5-4a62-a272-50bd580b11e9" providerId="AD" clId="Web-{CEDF14E5-FDDE-4029-973B-8FD2B26733C3}" dt="2021-02-02T19:10:33.642" v="469" actId="1076"/>
          <ac:picMkLst>
            <pc:docMk/>
            <pc:sldMk cId="4020202206" sldId="292"/>
            <ac:picMk id="3" creationId="{2FE9C66F-00F6-452A-A37C-3E3FBF40CB4F}"/>
          </ac:picMkLst>
        </pc:picChg>
        <pc:picChg chg="add mod modCrop">
          <ac:chgData name="Sands, Samantha" userId="S::samantha.sands@ucdenver.edu::b1175959-0eb5-4a62-a272-50bd580b11e9" providerId="AD" clId="Web-{CEDF14E5-FDDE-4029-973B-8FD2B26733C3}" dt="2021-02-02T19:10:29.705" v="468" actId="1076"/>
          <ac:picMkLst>
            <pc:docMk/>
            <pc:sldMk cId="4020202206" sldId="292"/>
            <ac:picMk id="8" creationId="{A7C85D2D-C8D7-4540-8563-E7B6F8512DF6}"/>
          </ac:picMkLst>
        </pc:picChg>
      </pc:sldChg>
      <pc:sldChg chg="add del replId">
        <pc:chgData name="Sands, Samantha" userId="S::samantha.sands@ucdenver.edu::b1175959-0eb5-4a62-a272-50bd580b11e9" providerId="AD" clId="Web-{CEDF14E5-FDDE-4029-973B-8FD2B26733C3}" dt="2021-02-02T19:03:05.019" v="441"/>
        <pc:sldMkLst>
          <pc:docMk/>
          <pc:sldMk cId="511804533" sldId="293"/>
        </pc:sldMkLst>
      </pc:sldChg>
      <pc:sldChg chg="add del replId">
        <pc:chgData name="Sands, Samantha" userId="S::samantha.sands@ucdenver.edu::b1175959-0eb5-4a62-a272-50bd580b11e9" providerId="AD" clId="Web-{CEDF14E5-FDDE-4029-973B-8FD2B26733C3}" dt="2021-02-02T19:03:21.129" v="443"/>
        <pc:sldMkLst>
          <pc:docMk/>
          <pc:sldMk cId="4232621779" sldId="293"/>
        </pc:sldMkLst>
      </pc:sldChg>
    </pc:docChg>
  </pc:docChgLst>
  <pc:docChgLst>
    <pc:chgData name="Samantha Sands" userId="99938b96e57e050d" providerId="LiveId" clId="{72EF9F2E-1931-4396-AE0B-B35B1F6E5593}"/>
    <pc:docChg chg="undo redo custSel addSld delSld modSld sldOrd">
      <pc:chgData name="Samantha Sands" userId="99938b96e57e050d" providerId="LiveId" clId="{72EF9F2E-1931-4396-AE0B-B35B1F6E5593}" dt="2021-01-13T06:26:16.898" v="1251" actId="14100"/>
      <pc:docMkLst>
        <pc:docMk/>
      </pc:docMkLst>
      <pc:sldChg chg="del">
        <pc:chgData name="Samantha Sands" userId="99938b96e57e050d" providerId="LiveId" clId="{72EF9F2E-1931-4396-AE0B-B35B1F6E5593}" dt="2021-01-13T05:47:35.696" v="2" actId="2696"/>
        <pc:sldMkLst>
          <pc:docMk/>
          <pc:sldMk cId="1667841740" sldId="259"/>
        </pc:sldMkLst>
      </pc:sldChg>
      <pc:sldChg chg="addSp delSp modSp mod modShow">
        <pc:chgData name="Samantha Sands" userId="99938b96e57e050d" providerId="LiveId" clId="{72EF9F2E-1931-4396-AE0B-B35B1F6E5593}" dt="2021-01-13T06:10:27.388" v="831" actId="692"/>
        <pc:sldMkLst>
          <pc:docMk/>
          <pc:sldMk cId="3663506474" sldId="266"/>
        </pc:sldMkLst>
        <pc:spChg chg="mod">
          <ac:chgData name="Samantha Sands" userId="99938b96e57e050d" providerId="LiveId" clId="{72EF9F2E-1931-4396-AE0B-B35B1F6E5593}" dt="2021-01-13T06:02:52.749" v="560" actId="20577"/>
          <ac:spMkLst>
            <pc:docMk/>
            <pc:sldMk cId="3663506474" sldId="266"/>
            <ac:spMk id="2" creationId="{5F867A58-6B33-4F54-B23A-F03F9FA0BC0D}"/>
          </ac:spMkLst>
        </pc:spChg>
        <pc:spChg chg="del">
          <ac:chgData name="Samantha Sands" userId="99938b96e57e050d" providerId="LiveId" clId="{72EF9F2E-1931-4396-AE0B-B35B1F6E5593}" dt="2021-01-13T06:03:28.049" v="561" actId="478"/>
          <ac:spMkLst>
            <pc:docMk/>
            <pc:sldMk cId="3663506474" sldId="266"/>
            <ac:spMk id="3" creationId="{25086ED9-FA9D-4D55-A354-10F29C50AA12}"/>
          </ac:spMkLst>
        </pc:spChg>
        <pc:spChg chg="add del mod">
          <ac:chgData name="Samantha Sands" userId="99938b96e57e050d" providerId="LiveId" clId="{72EF9F2E-1931-4396-AE0B-B35B1F6E5593}" dt="2021-01-13T06:03:30.919" v="562" actId="478"/>
          <ac:spMkLst>
            <pc:docMk/>
            <pc:sldMk cId="3663506474" sldId="266"/>
            <ac:spMk id="5" creationId="{816DE22E-8330-4960-9F34-153B0D76C4AA}"/>
          </ac:spMkLst>
        </pc:spChg>
        <pc:spChg chg="add mod ord">
          <ac:chgData name="Samantha Sands" userId="99938b96e57e050d" providerId="LiveId" clId="{72EF9F2E-1931-4396-AE0B-B35B1F6E5593}" dt="2021-01-13T06:10:19.146" v="819" actId="692"/>
          <ac:spMkLst>
            <pc:docMk/>
            <pc:sldMk cId="3663506474" sldId="266"/>
            <ac:spMk id="9" creationId="{923B1490-1CB5-4401-8E22-831EB82C6069}"/>
          </ac:spMkLst>
        </pc:spChg>
        <pc:spChg chg="add mod">
          <ac:chgData name="Samantha Sands" userId="99938b96e57e050d" providerId="LiveId" clId="{72EF9F2E-1931-4396-AE0B-B35B1F6E5593}" dt="2021-01-13T06:09:12.325" v="730" actId="113"/>
          <ac:spMkLst>
            <pc:docMk/>
            <pc:sldMk cId="3663506474" sldId="266"/>
            <ac:spMk id="11" creationId="{FAAC2C21-9155-425D-8F0A-19397E3FAE82}"/>
          </ac:spMkLst>
        </pc:spChg>
        <pc:spChg chg="add mod">
          <ac:chgData name="Samantha Sands" userId="99938b96e57e050d" providerId="LiveId" clId="{72EF9F2E-1931-4396-AE0B-B35B1F6E5593}" dt="2021-01-13T06:10:05.631" v="807" actId="1582"/>
          <ac:spMkLst>
            <pc:docMk/>
            <pc:sldMk cId="3663506474" sldId="266"/>
            <ac:spMk id="16" creationId="{67B1DDFD-D493-4F34-B198-E42771997C0D}"/>
          </ac:spMkLst>
        </pc:spChg>
        <pc:spChg chg="add mod">
          <ac:chgData name="Samantha Sands" userId="99938b96e57e050d" providerId="LiveId" clId="{72EF9F2E-1931-4396-AE0B-B35B1F6E5593}" dt="2021-01-13T06:10:27.388" v="831" actId="692"/>
          <ac:spMkLst>
            <pc:docMk/>
            <pc:sldMk cId="3663506474" sldId="266"/>
            <ac:spMk id="17" creationId="{D0654876-9ECE-4FD8-BA82-BB76BC9079B1}"/>
          </ac:spMkLst>
        </pc:spChg>
        <pc:spChg chg="add mod">
          <ac:chgData name="Samantha Sands" userId="99938b96e57e050d" providerId="LiveId" clId="{72EF9F2E-1931-4396-AE0B-B35B1F6E5593}" dt="2021-01-13T06:09:51.081" v="806" actId="20577"/>
          <ac:spMkLst>
            <pc:docMk/>
            <pc:sldMk cId="3663506474" sldId="266"/>
            <ac:spMk id="18" creationId="{737895A9-357A-4AA1-9E27-253EA315B1E4}"/>
          </ac:spMkLst>
        </pc:spChg>
        <pc:picChg chg="add mod modCrop">
          <ac:chgData name="Samantha Sands" userId="99938b96e57e050d" providerId="LiveId" clId="{72EF9F2E-1931-4396-AE0B-B35B1F6E5593}" dt="2021-01-13T06:08:09.436" v="704" actId="1076"/>
          <ac:picMkLst>
            <pc:docMk/>
            <pc:sldMk cId="3663506474" sldId="266"/>
            <ac:picMk id="7" creationId="{CE03A163-46E1-48AC-92DF-A54574EEE133}"/>
          </ac:picMkLst>
        </pc:picChg>
        <pc:picChg chg="add mod modCrop">
          <ac:chgData name="Samantha Sands" userId="99938b96e57e050d" providerId="LiveId" clId="{72EF9F2E-1931-4396-AE0B-B35B1F6E5593}" dt="2021-01-13T06:07:56.518" v="701" actId="1076"/>
          <ac:picMkLst>
            <pc:docMk/>
            <pc:sldMk cId="3663506474" sldId="266"/>
            <ac:picMk id="15" creationId="{8AC2F690-5B25-4055-A0D6-6175E22709C5}"/>
          </ac:picMkLst>
        </pc:picChg>
      </pc:sldChg>
      <pc:sldChg chg="delSp modSp mod delAnim modNotesTx">
        <pc:chgData name="Samantha Sands" userId="99938b96e57e050d" providerId="LiveId" clId="{72EF9F2E-1931-4396-AE0B-B35B1F6E5593}" dt="2021-01-13T06:14:10.025" v="884" actId="20577"/>
        <pc:sldMkLst>
          <pc:docMk/>
          <pc:sldMk cId="431410853" sldId="268"/>
        </pc:sldMkLst>
        <pc:spChg chg="mod">
          <ac:chgData name="Samantha Sands" userId="99938b96e57e050d" providerId="LiveId" clId="{72EF9F2E-1931-4396-AE0B-B35B1F6E5593}" dt="2021-01-13T06:10:45.143" v="848" actId="20577"/>
          <ac:spMkLst>
            <pc:docMk/>
            <pc:sldMk cId="431410853" sldId="268"/>
            <ac:spMk id="2" creationId="{7483F037-459A-46C5-AEDA-44E1A53DB9F3}"/>
          </ac:spMkLst>
        </pc:spChg>
        <pc:spChg chg="mod">
          <ac:chgData name="Samantha Sands" userId="99938b96e57e050d" providerId="LiveId" clId="{72EF9F2E-1931-4396-AE0B-B35B1F6E5593}" dt="2021-01-13T06:14:10.025" v="884" actId="20577"/>
          <ac:spMkLst>
            <pc:docMk/>
            <pc:sldMk cId="431410853" sldId="268"/>
            <ac:spMk id="3" creationId="{D24AF0CE-EE32-45E0-9FB1-3D87C66996E5}"/>
          </ac:spMkLst>
        </pc:spChg>
        <pc:grpChg chg="del">
          <ac:chgData name="Samantha Sands" userId="99938b96e57e050d" providerId="LiveId" clId="{72EF9F2E-1931-4396-AE0B-B35B1F6E5593}" dt="2021-01-13T06:10:40.337" v="832" actId="478"/>
          <ac:grpSpMkLst>
            <pc:docMk/>
            <pc:sldMk cId="431410853" sldId="268"/>
            <ac:grpSpMk id="8" creationId="{D3D82030-08AA-1B47-9F3C-1C77FA3A79E6}"/>
          </ac:grpSpMkLst>
        </pc:grpChg>
      </pc:sldChg>
      <pc:sldChg chg="del">
        <pc:chgData name="Samantha Sands" userId="99938b96e57e050d" providerId="LiveId" clId="{72EF9F2E-1931-4396-AE0B-B35B1F6E5593}" dt="2021-01-13T05:47:30.842" v="1" actId="2696"/>
        <pc:sldMkLst>
          <pc:docMk/>
          <pc:sldMk cId="1206104235" sldId="269"/>
        </pc:sldMkLst>
      </pc:sldChg>
      <pc:sldChg chg="addSp delSp modSp mod ord">
        <pc:chgData name="Samantha Sands" userId="99938b96e57e050d" providerId="LiveId" clId="{72EF9F2E-1931-4396-AE0B-B35B1F6E5593}" dt="2021-01-13T05:58:17.374" v="405" actId="255"/>
        <pc:sldMkLst>
          <pc:docMk/>
          <pc:sldMk cId="3517433292" sldId="270"/>
        </pc:sldMkLst>
        <pc:spChg chg="mod">
          <ac:chgData name="Samantha Sands" userId="99938b96e57e050d" providerId="LiveId" clId="{72EF9F2E-1931-4396-AE0B-B35B1F6E5593}" dt="2021-01-13T05:56:22.528" v="303" actId="113"/>
          <ac:spMkLst>
            <pc:docMk/>
            <pc:sldMk cId="3517433292" sldId="270"/>
            <ac:spMk id="2" creationId="{A358DC81-45D4-49F1-89B3-F595785F2493}"/>
          </ac:spMkLst>
        </pc:spChg>
        <pc:spChg chg="add mod">
          <ac:chgData name="Samantha Sands" userId="99938b96e57e050d" providerId="LiveId" clId="{72EF9F2E-1931-4396-AE0B-B35B1F6E5593}" dt="2021-01-13T05:58:17.374" v="405" actId="255"/>
          <ac:spMkLst>
            <pc:docMk/>
            <pc:sldMk cId="3517433292" sldId="270"/>
            <ac:spMk id="3" creationId="{4C993427-719D-4120-B8C8-5B7D1500DF25}"/>
          </ac:spMkLst>
        </pc:spChg>
        <pc:picChg chg="del">
          <ac:chgData name="Samantha Sands" userId="99938b96e57e050d" providerId="LiveId" clId="{72EF9F2E-1931-4396-AE0B-B35B1F6E5593}" dt="2021-01-13T05:56:19.039" v="302" actId="478"/>
          <ac:picMkLst>
            <pc:docMk/>
            <pc:sldMk cId="3517433292" sldId="270"/>
            <ac:picMk id="4" creationId="{2738B192-823F-4AA9-A61C-53EDF0D784E6}"/>
          </ac:picMkLst>
        </pc:picChg>
      </pc:sldChg>
      <pc:sldChg chg="add del">
        <pc:chgData name="Samantha Sands" userId="99938b96e57e050d" providerId="LiveId" clId="{72EF9F2E-1931-4396-AE0B-B35B1F6E5593}" dt="2021-01-13T06:15:23.618" v="917" actId="2696"/>
        <pc:sldMkLst>
          <pc:docMk/>
          <pc:sldMk cId="1858286285" sldId="271"/>
        </pc:sldMkLst>
      </pc:sldChg>
      <pc:sldChg chg="addSp delSp modSp mod ord">
        <pc:chgData name="Samantha Sands" userId="99938b96e57e050d" providerId="LiveId" clId="{72EF9F2E-1931-4396-AE0B-B35B1F6E5593}" dt="2021-01-13T06:02:28.169" v="531" actId="20577"/>
        <pc:sldMkLst>
          <pc:docMk/>
          <pc:sldMk cId="898508566" sldId="273"/>
        </pc:sldMkLst>
        <pc:spChg chg="mod">
          <ac:chgData name="Samantha Sands" userId="99938b96e57e050d" providerId="LiveId" clId="{72EF9F2E-1931-4396-AE0B-B35B1F6E5593}" dt="2021-01-13T05:59:42.332" v="462" actId="113"/>
          <ac:spMkLst>
            <pc:docMk/>
            <pc:sldMk cId="898508566" sldId="273"/>
            <ac:spMk id="2" creationId="{A358DC81-45D4-49F1-89B3-F595785F2493}"/>
          </ac:spMkLst>
        </pc:spChg>
        <pc:spChg chg="add del mod">
          <ac:chgData name="Samantha Sands" userId="99938b96e57e050d" providerId="LiveId" clId="{72EF9F2E-1931-4396-AE0B-B35B1F6E5593}" dt="2021-01-13T06:02:28.169" v="531" actId="20577"/>
          <ac:spMkLst>
            <pc:docMk/>
            <pc:sldMk cId="898508566" sldId="273"/>
            <ac:spMk id="4" creationId="{BBFDAD17-01BF-44A2-BD06-73E58CF47FCF}"/>
          </ac:spMkLst>
        </pc:spChg>
        <pc:spChg chg="del mod">
          <ac:chgData name="Samantha Sands" userId="99938b96e57e050d" providerId="LiveId" clId="{72EF9F2E-1931-4396-AE0B-B35B1F6E5593}" dt="2021-01-13T06:00:37.320" v="484" actId="478"/>
          <ac:spMkLst>
            <pc:docMk/>
            <pc:sldMk cId="898508566" sldId="273"/>
            <ac:spMk id="8" creationId="{10B3422E-F8F9-4992-97F5-59673596C518}"/>
          </ac:spMkLst>
        </pc:spChg>
        <pc:spChg chg="del mod">
          <ac:chgData name="Samantha Sands" userId="99938b96e57e050d" providerId="LiveId" clId="{72EF9F2E-1931-4396-AE0B-B35B1F6E5593}" dt="2021-01-13T06:00:35.593" v="483" actId="478"/>
          <ac:spMkLst>
            <pc:docMk/>
            <pc:sldMk cId="898508566" sldId="273"/>
            <ac:spMk id="11" creationId="{32E8E1E9-584F-48F0-A367-5EC9891B6E76}"/>
          </ac:spMkLst>
        </pc:spChg>
        <pc:picChg chg="del">
          <ac:chgData name="Samantha Sands" userId="99938b96e57e050d" providerId="LiveId" clId="{72EF9F2E-1931-4396-AE0B-B35B1F6E5593}" dt="2021-01-13T05:59:44.840" v="463" actId="478"/>
          <ac:picMkLst>
            <pc:docMk/>
            <pc:sldMk cId="898508566" sldId="273"/>
            <ac:picMk id="3" creationId="{B1963E7C-3AD6-44FD-A9FF-D080418369EB}"/>
          </ac:picMkLst>
        </pc:picChg>
      </pc:sldChg>
      <pc:sldChg chg="addSp delSp modSp mod addAnim delAnim modNotesTx">
        <pc:chgData name="Samantha Sands" userId="99938b96e57e050d" providerId="LiveId" clId="{72EF9F2E-1931-4396-AE0B-B35B1F6E5593}" dt="2021-01-13T06:26:16.898" v="1251" actId="14100"/>
        <pc:sldMkLst>
          <pc:docMk/>
          <pc:sldMk cId="697603236" sldId="275"/>
        </pc:sldMkLst>
        <pc:spChg chg="mod">
          <ac:chgData name="Samantha Sands" userId="99938b96e57e050d" providerId="LiveId" clId="{72EF9F2E-1931-4396-AE0B-B35B1F6E5593}" dt="2021-01-13T06:15:21.649" v="915" actId="20577"/>
          <ac:spMkLst>
            <pc:docMk/>
            <pc:sldMk cId="697603236" sldId="275"/>
            <ac:spMk id="8" creationId="{58884757-E333-BE43-9F1B-3E3EF180901D}"/>
          </ac:spMkLst>
        </pc:spChg>
        <pc:spChg chg="add del mod">
          <ac:chgData name="Samantha Sands" userId="99938b96e57e050d" providerId="LiveId" clId="{72EF9F2E-1931-4396-AE0B-B35B1F6E5593}" dt="2021-01-13T06:25:45.677" v="1243" actId="5793"/>
          <ac:spMkLst>
            <pc:docMk/>
            <pc:sldMk cId="697603236" sldId="275"/>
            <ac:spMk id="16" creationId="{28415FDC-B864-ED41-AC76-CEEC13EEF8B5}"/>
          </ac:spMkLst>
        </pc:spChg>
        <pc:spChg chg="del">
          <ac:chgData name="Samantha Sands" userId="99938b96e57e050d" providerId="LiveId" clId="{72EF9F2E-1931-4396-AE0B-B35B1F6E5593}" dt="2021-01-13T05:48:22.562" v="84" actId="478"/>
          <ac:spMkLst>
            <pc:docMk/>
            <pc:sldMk cId="697603236" sldId="275"/>
            <ac:spMk id="17" creationId="{F4C3183C-5865-FA40-887A-F0D7E0099C9B}"/>
          </ac:spMkLst>
        </pc:spChg>
        <pc:picChg chg="add mod">
          <ac:chgData name="Samantha Sands" userId="99938b96e57e050d" providerId="LiveId" clId="{72EF9F2E-1931-4396-AE0B-B35B1F6E5593}" dt="2021-01-13T06:25:32.446" v="1242" actId="1076"/>
          <ac:picMkLst>
            <pc:docMk/>
            <pc:sldMk cId="697603236" sldId="275"/>
            <ac:picMk id="3" creationId="{A5FBC556-3A55-49C3-83AC-2150204E361D}"/>
          </ac:picMkLst>
        </pc:picChg>
        <pc:picChg chg="add mod modCrop">
          <ac:chgData name="Samantha Sands" userId="99938b96e57e050d" providerId="LiveId" clId="{72EF9F2E-1931-4396-AE0B-B35B1F6E5593}" dt="2021-01-13T06:26:16.898" v="1251" actId="14100"/>
          <ac:picMkLst>
            <pc:docMk/>
            <pc:sldMk cId="697603236" sldId="275"/>
            <ac:picMk id="5" creationId="{45B43586-DC04-498E-A6A5-0C36C4909E89}"/>
          </ac:picMkLst>
        </pc:picChg>
        <pc:picChg chg="add del">
          <ac:chgData name="Samantha Sands" userId="99938b96e57e050d" providerId="LiveId" clId="{72EF9F2E-1931-4396-AE0B-B35B1F6E5593}" dt="2021-01-13T06:15:19.908" v="912" actId="478"/>
          <ac:picMkLst>
            <pc:docMk/>
            <pc:sldMk cId="697603236" sldId="275"/>
            <ac:picMk id="11" creationId="{16421D27-DF08-F14F-8392-5EBCFF189006}"/>
          </ac:picMkLst>
        </pc:picChg>
        <pc:picChg chg="del">
          <ac:chgData name="Samantha Sands" userId="99938b96e57e050d" providerId="LiveId" clId="{72EF9F2E-1931-4396-AE0B-B35B1F6E5593}" dt="2021-01-13T05:48:17.824" v="82" actId="478"/>
          <ac:picMkLst>
            <pc:docMk/>
            <pc:sldMk cId="697603236" sldId="275"/>
            <ac:picMk id="12" creationId="{E26A3368-FDBF-C94E-A805-AF0A8937183E}"/>
          </ac:picMkLst>
        </pc:picChg>
        <pc:picChg chg="del">
          <ac:chgData name="Samantha Sands" userId="99938b96e57e050d" providerId="LiveId" clId="{72EF9F2E-1931-4396-AE0B-B35B1F6E5593}" dt="2021-01-13T05:48:18.593" v="83" actId="478"/>
          <ac:picMkLst>
            <pc:docMk/>
            <pc:sldMk cId="697603236" sldId="275"/>
            <ac:picMk id="14" creationId="{0C9C84B4-EC28-2C4F-BCDF-36F1FDE8D8CD}"/>
          </ac:picMkLst>
        </pc:picChg>
      </pc:sldChg>
      <pc:sldChg chg="modSp mod">
        <pc:chgData name="Samantha Sands" userId="99938b96e57e050d" providerId="LiveId" clId="{72EF9F2E-1931-4396-AE0B-B35B1F6E5593}" dt="2021-01-13T05:47:56.942" v="49" actId="20577"/>
        <pc:sldMkLst>
          <pc:docMk/>
          <pc:sldMk cId="3439362787" sldId="277"/>
        </pc:sldMkLst>
        <pc:spChg chg="mod">
          <ac:chgData name="Samantha Sands" userId="99938b96e57e050d" providerId="LiveId" clId="{72EF9F2E-1931-4396-AE0B-B35B1F6E5593}" dt="2021-01-13T05:47:46.253" v="33" actId="20577"/>
          <ac:spMkLst>
            <pc:docMk/>
            <pc:sldMk cId="3439362787" sldId="277"/>
            <ac:spMk id="2" creationId="{B4A3710F-1D61-4115-BE11-AE4EC4200D16}"/>
          </ac:spMkLst>
        </pc:spChg>
        <pc:spChg chg="mod">
          <ac:chgData name="Samantha Sands" userId="99938b96e57e050d" providerId="LiveId" clId="{72EF9F2E-1931-4396-AE0B-B35B1F6E5593}" dt="2021-01-13T05:47:56.942" v="49" actId="20577"/>
          <ac:spMkLst>
            <pc:docMk/>
            <pc:sldMk cId="3439362787" sldId="277"/>
            <ac:spMk id="24" creationId="{F178C054-79B2-D340-BCFB-85BE3F82F66B}"/>
          </ac:spMkLst>
        </pc:spChg>
      </pc:sldChg>
      <pc:sldChg chg="del">
        <pc:chgData name="Samantha Sands" userId="99938b96e57e050d" providerId="LiveId" clId="{72EF9F2E-1931-4396-AE0B-B35B1F6E5593}" dt="2021-01-13T05:47:26.952" v="0" actId="2696"/>
        <pc:sldMkLst>
          <pc:docMk/>
          <pc:sldMk cId="4185985852" sldId="280"/>
        </pc:sldMkLst>
      </pc:sldChg>
      <pc:sldChg chg="del">
        <pc:chgData name="Samantha Sands" userId="99938b96e57e050d" providerId="LiveId" clId="{72EF9F2E-1931-4396-AE0B-B35B1F6E5593}" dt="2021-01-13T05:48:00.805" v="50" actId="47"/>
        <pc:sldMkLst>
          <pc:docMk/>
          <pc:sldMk cId="3128444846" sldId="281"/>
        </pc:sldMkLst>
      </pc:sldChg>
      <pc:sldChg chg="del">
        <pc:chgData name="Samantha Sands" userId="99938b96e57e050d" providerId="LiveId" clId="{72EF9F2E-1931-4396-AE0B-B35B1F6E5593}" dt="2021-01-13T05:48:01.688" v="51" actId="47"/>
        <pc:sldMkLst>
          <pc:docMk/>
          <pc:sldMk cId="652341520" sldId="283"/>
        </pc:sldMkLst>
      </pc:sldChg>
      <pc:sldChg chg="addSp modSp mod">
        <pc:chgData name="Samantha Sands" userId="99938b96e57e050d" providerId="LiveId" clId="{72EF9F2E-1931-4396-AE0B-B35B1F6E5593}" dt="2021-01-13T06:19:50.975" v="1108" actId="20577"/>
        <pc:sldMkLst>
          <pc:docMk/>
          <pc:sldMk cId="2476409451" sldId="285"/>
        </pc:sldMkLst>
        <pc:spChg chg="add mod">
          <ac:chgData name="Samantha Sands" userId="99938b96e57e050d" providerId="LiveId" clId="{72EF9F2E-1931-4396-AE0B-B35B1F6E5593}" dt="2021-01-13T06:17:00.563" v="969" actId="1076"/>
          <ac:spMkLst>
            <pc:docMk/>
            <pc:sldMk cId="2476409451" sldId="285"/>
            <ac:spMk id="2" creationId="{2C23035F-1738-498E-B0E1-C0B98ACDA7F0}"/>
          </ac:spMkLst>
        </pc:spChg>
        <pc:spChg chg="add mod">
          <ac:chgData name="Samantha Sands" userId="99938b96e57e050d" providerId="LiveId" clId="{72EF9F2E-1931-4396-AE0B-B35B1F6E5593}" dt="2021-01-13T06:18:33.496" v="1018" actId="1076"/>
          <ac:spMkLst>
            <pc:docMk/>
            <pc:sldMk cId="2476409451" sldId="285"/>
            <ac:spMk id="8" creationId="{9370A6D8-F848-4BDF-83C8-5DCB4631B114}"/>
          </ac:spMkLst>
        </pc:spChg>
        <pc:spChg chg="add mod">
          <ac:chgData name="Samantha Sands" userId="99938b96e57e050d" providerId="LiveId" clId="{72EF9F2E-1931-4396-AE0B-B35B1F6E5593}" dt="2021-01-13T06:19:50.975" v="1108" actId="20577"/>
          <ac:spMkLst>
            <pc:docMk/>
            <pc:sldMk cId="2476409451" sldId="285"/>
            <ac:spMk id="10" creationId="{28D7D343-0869-495A-B355-AAFC2B972370}"/>
          </ac:spMkLst>
        </pc:spChg>
      </pc:sldChg>
      <pc:sldChg chg="ord">
        <pc:chgData name="Samantha Sands" userId="99938b96e57e050d" providerId="LiveId" clId="{72EF9F2E-1931-4396-AE0B-B35B1F6E5593}" dt="2021-01-13T06:15:52.934" v="934"/>
        <pc:sldMkLst>
          <pc:docMk/>
          <pc:sldMk cId="288697209" sldId="286"/>
        </pc:sldMkLst>
      </pc:sldChg>
      <pc:sldChg chg="addSp delSp modSp add mod setBg delAnim delDesignElem">
        <pc:chgData name="Samantha Sands" userId="99938b96e57e050d" providerId="LiveId" clId="{72EF9F2E-1931-4396-AE0B-B35B1F6E5593}" dt="2021-01-13T06:24:22.015" v="1238" actId="20577"/>
        <pc:sldMkLst>
          <pc:docMk/>
          <pc:sldMk cId="1465404248" sldId="288"/>
        </pc:sldMkLst>
        <pc:spChg chg="add mod">
          <ac:chgData name="Samantha Sands" userId="99938b96e57e050d" providerId="LiveId" clId="{72EF9F2E-1931-4396-AE0B-B35B1F6E5593}" dt="2021-01-13T06:24:22.015" v="1238" actId="20577"/>
          <ac:spMkLst>
            <pc:docMk/>
            <pc:sldMk cId="1465404248" sldId="288"/>
            <ac:spMk id="2" creationId="{CFB7097E-8F06-4F23-BBE5-91CFDB154827}"/>
          </ac:spMkLst>
        </pc:spChg>
        <pc:spChg chg="mod">
          <ac:chgData name="Samantha Sands" userId="99938b96e57e050d" providerId="LiveId" clId="{72EF9F2E-1931-4396-AE0B-B35B1F6E5593}" dt="2021-01-13T06:15:32.333" v="930" actId="20577"/>
          <ac:spMkLst>
            <pc:docMk/>
            <pc:sldMk cId="1465404248" sldId="288"/>
            <ac:spMk id="8" creationId="{58884757-E333-BE43-9F1B-3E3EF180901D}"/>
          </ac:spMkLst>
        </pc:spChg>
        <pc:spChg chg="del">
          <ac:chgData name="Samantha Sands" userId="99938b96e57e050d" providerId="LiveId" clId="{72EF9F2E-1931-4396-AE0B-B35B1F6E5593}" dt="2021-01-13T05:55:52.979" v="275"/>
          <ac:spMkLst>
            <pc:docMk/>
            <pc:sldMk cId="1465404248" sldId="288"/>
            <ac:spMk id="9" creationId="{CA815F2C-4E80-4019-8E59-FAD3F7F8473D}"/>
          </ac:spMkLst>
        </pc:spChg>
        <pc:spChg chg="del">
          <ac:chgData name="Samantha Sands" userId="99938b96e57e050d" providerId="LiveId" clId="{72EF9F2E-1931-4396-AE0B-B35B1F6E5593}" dt="2021-01-13T06:15:36.616" v="932" actId="478"/>
          <ac:spMkLst>
            <pc:docMk/>
            <pc:sldMk cId="1465404248" sldId="288"/>
            <ac:spMk id="16" creationId="{28415FDC-B864-ED41-AC76-CEEC13EEF8B5}"/>
          </ac:spMkLst>
        </pc:spChg>
        <pc:picChg chg="del">
          <ac:chgData name="Samantha Sands" userId="99938b96e57e050d" providerId="LiveId" clId="{72EF9F2E-1931-4396-AE0B-B35B1F6E5593}" dt="2021-01-13T06:15:34.685" v="931" actId="478"/>
          <ac:picMkLst>
            <pc:docMk/>
            <pc:sldMk cId="1465404248" sldId="288"/>
            <ac:picMk id="11" creationId="{16421D27-DF08-F14F-8392-5EBCFF189006}"/>
          </ac:picMkLst>
        </pc:picChg>
      </pc:sldChg>
      <pc:sldChg chg="del delDesignElem">
        <pc:chgData name="Samantha Sands" userId="99938b96e57e050d" providerId="LiveId" clId="{72EF9F2E-1931-4396-AE0B-B35B1F6E5593}" dt="2021-01-13T05:58:59.685" v="410" actId="47"/>
        <pc:sldMkLst>
          <pc:docMk/>
          <pc:sldMk cId="702303180" sldId="289"/>
        </pc:sldMkLst>
      </pc:sldChg>
      <pc:sldChg chg="delSp add del setBg delDesignElem">
        <pc:chgData name="Samantha Sands" userId="99938b96e57e050d" providerId="LiveId" clId="{72EF9F2E-1931-4396-AE0B-B35B1F6E5593}" dt="2021-01-13T05:58:50.368" v="408" actId="47"/>
        <pc:sldMkLst>
          <pc:docMk/>
          <pc:sldMk cId="3250349945" sldId="289"/>
        </pc:sldMkLst>
        <pc:spChg chg="del">
          <ac:chgData name="Samantha Sands" userId="99938b96e57e050d" providerId="LiveId" clId="{72EF9F2E-1931-4396-AE0B-B35B1F6E5593}" dt="2021-01-13T05:58:42.876" v="407"/>
          <ac:spMkLst>
            <pc:docMk/>
            <pc:sldMk cId="3250349945" sldId="289"/>
            <ac:spMk id="5" creationId="{33CD251C-A887-4D2F-925B-FC097198538B}"/>
          </ac:spMkLst>
        </pc:spChg>
        <pc:spChg chg="del">
          <ac:chgData name="Samantha Sands" userId="99938b96e57e050d" providerId="LiveId" clId="{72EF9F2E-1931-4396-AE0B-B35B1F6E5593}" dt="2021-01-13T05:58:42.876" v="407"/>
          <ac:spMkLst>
            <pc:docMk/>
            <pc:sldMk cId="3250349945" sldId="289"/>
            <ac:spMk id="6" creationId="{B19D093C-27FB-4032-B282-42C4563F257C}"/>
          </ac:spMkLst>
        </pc:spChg>
        <pc:grpChg chg="del">
          <ac:chgData name="Samantha Sands" userId="99938b96e57e050d" providerId="LiveId" clId="{72EF9F2E-1931-4396-AE0B-B35B1F6E5593}" dt="2021-01-13T05:58:42.876" v="407"/>
          <ac:grpSpMkLst>
            <pc:docMk/>
            <pc:sldMk cId="3250349945" sldId="289"/>
            <ac:grpSpMk id="7" creationId="{35EE815E-1BD3-4777-B652-6D98825BF66B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C412A-B705-7340-ADAC-5880F17D1406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6D464-ABD5-4348-9C29-426E4F2A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4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Please be aware that if your progress to future competitions, your presentation may need to be adapted to fit their (stricter) requirements, such as black font on a white background.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22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Please be aware that if your progress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tofuture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competitions, your presentation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mayneed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to be adapted to fit their (stricter)requirements, such as black font on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awhite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background. </a:t>
            </a:r>
          </a:p>
          <a:p>
            <a:r>
              <a:rPr lang="en-US" sz="1800" b="0" i="0" u="none" strike="noStrike" baseline="0">
                <a:solidFill>
                  <a:srgbClr val="000000"/>
                </a:solidFill>
              </a:rPr>
              <a:t>At DMRSEF, however, you are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encouragedto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use your creativity to engage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youraudience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in your project as long as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youremain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 mindful of both professionalism </a:t>
            </a:r>
            <a:r>
              <a:rPr lang="en-US" sz="1800" b="0" i="0" u="none" strike="noStrike" baseline="0" err="1">
                <a:solidFill>
                  <a:srgbClr val="000000"/>
                </a:solidFill>
              </a:rPr>
              <a:t>andreadability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.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going to be using an online platform called </a:t>
            </a:r>
            <a:r>
              <a:rPr lang="en-US" err="1"/>
              <a:t>zFairs</a:t>
            </a:r>
            <a:r>
              <a:rPr lang="en-US"/>
              <a:t> to host everything from registration to the fair itself. Look of for more details and specific instructions in the coming weeks. Digital poster + 2-3 minute audio or video 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Tease community engagement events – keynote speaker, student social, at-home experiments with scientists, opportunity to learn more about </a:t>
            </a:r>
            <a:r>
              <a:rPr lang="en-US" err="1"/>
              <a:t>CoorsTek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24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6D464-ABD5-4348-9C29-426E4F2A2F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s://clas.ucdenver.edu/denversciencefair/events-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enverScienceFair@ucdenver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as.ucdenver.edu/denversciencefai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.ucdenver.edu/denversciencefair/week-fai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.ucdenver.edu/denversciencefair/node/310/attach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558DA-DC0F-5A42-9905-F0E0AFBCE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12" y="2589519"/>
            <a:ext cx="3886066" cy="3935256"/>
          </a:xfrm>
          <a:prstGeom prst="rect">
            <a:avLst/>
          </a:prstGeom>
        </p:spPr>
      </p:pic>
      <p:sp>
        <p:nvSpPr>
          <p:cNvPr id="21" name="Freeform: Shape 24">
            <a:extLst>
              <a:ext uri="{FF2B5EF4-FFF2-40B4-BE49-F238E27FC236}">
                <a16:creationId xmlns:a16="http://schemas.microsoft.com/office/drawing/2014/main" id="{AB8B8498-A488-40AF-99EB-F622ED9AD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6">
            <a:extLst>
              <a:ext uri="{FF2B5EF4-FFF2-40B4-BE49-F238E27FC236}">
                <a16:creationId xmlns:a16="http://schemas.microsoft.com/office/drawing/2014/main" id="{2F033D07-FE42-4E5C-A00A-FFE1D42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3710F-1D61-4115-BE11-AE4EC4200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49" y="623932"/>
            <a:ext cx="6395184" cy="2804828"/>
          </a:xfrm>
        </p:spPr>
        <p:txBody>
          <a:bodyPr anchor="b">
            <a:noAutofit/>
          </a:bodyPr>
          <a:lstStyle/>
          <a:p>
            <a:pPr algn="l"/>
            <a:r>
              <a:rPr lang="en-US" b="1" dirty="0" err="1">
                <a:latin typeface="Century Gothic"/>
                <a:cs typeface="Calibri Light"/>
              </a:rPr>
              <a:t>SciComm</a:t>
            </a:r>
            <a:r>
              <a:rPr lang="en-US" b="1" dirty="0">
                <a:latin typeface="Century Gothic"/>
                <a:cs typeface="Calibri Light"/>
              </a:rPr>
              <a:t>: Acing Your Interview</a:t>
            </a:r>
            <a:endParaRPr lang="en-US" b="1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178C054-79B2-D340-BCFB-85BE3F82F66B}"/>
              </a:ext>
            </a:extLst>
          </p:cNvPr>
          <p:cNvSpPr txBox="1">
            <a:spLocks/>
          </p:cNvSpPr>
          <p:nvPr/>
        </p:nvSpPr>
        <p:spPr>
          <a:xfrm>
            <a:off x="551349" y="3627350"/>
            <a:ext cx="6395184" cy="280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Century Gothic"/>
                <a:cs typeface="Calibri Light"/>
              </a:rPr>
              <a:t>February 2, 2021</a:t>
            </a:r>
          </a:p>
        </p:txBody>
      </p:sp>
    </p:spTree>
    <p:extLst>
      <p:ext uri="{BB962C8B-B14F-4D97-AF65-F5344CB8AC3E}">
        <p14:creationId xmlns:p14="http://schemas.microsoft.com/office/powerpoint/2010/main" val="3439362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2DB184-DC9E-9A45-959C-1A5527ED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2" y="120626"/>
            <a:ext cx="8662449" cy="1461778"/>
          </a:xfrm>
        </p:spPr>
        <p:txBody>
          <a:bodyPr>
            <a:normAutofit/>
          </a:bodyPr>
          <a:lstStyle/>
          <a:p>
            <a:r>
              <a:rPr lang="en-US" b="1">
                <a:latin typeface="Century Gothic" panose="020B0502020202020204" pitchFamily="34" charset="0"/>
                <a:cs typeface="Calibri Light"/>
              </a:rPr>
              <a:t>The Competition Ready Series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C0C90B5-3644-ED4F-87F4-E49576E17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4132" b="11225"/>
          <a:stretch/>
        </p:blipFill>
        <p:spPr>
          <a:xfrm>
            <a:off x="310103" y="1475233"/>
            <a:ext cx="9648286" cy="4573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A896CE-E465-D44B-8CEB-FB737F4B47EA}"/>
              </a:ext>
            </a:extLst>
          </p:cNvPr>
          <p:cNvSpPr txBox="1"/>
          <p:nvPr/>
        </p:nvSpPr>
        <p:spPr>
          <a:xfrm>
            <a:off x="6679720" y="6205268"/>
            <a:ext cx="52161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+mn-lt"/>
                <a:cs typeface="+mn-lt"/>
                <a:hlinkClick r:id="rId4"/>
              </a:rPr>
              <a:t>https://clas.ucdenver.edu/denversciencefair/events-2</a:t>
            </a:r>
            <a:endParaRPr lang="en-US"/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B939C0D-D36E-4F3B-A5FE-A9314F690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193" y="284630"/>
            <a:ext cx="2250142" cy="1470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6409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3FA112-3565-F247-AACD-4D7984E6625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Century Gothic" panose="020B0502020202020204" pitchFamily="34" charset="0"/>
                <a:cs typeface="Calibri Light"/>
              </a:rPr>
              <a:t>Next Sessions: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78828-8EAF-C54E-AF08-6D1019C526FA}"/>
              </a:ext>
            </a:extLst>
          </p:cNvPr>
          <p:cNvSpPr txBox="1"/>
          <p:nvPr/>
        </p:nvSpPr>
        <p:spPr>
          <a:xfrm>
            <a:off x="596609" y="1530604"/>
            <a:ext cx="11329600" cy="5139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000000"/>
                </a:solidFill>
                <a:latin typeface="Calibri"/>
                <a:cs typeface="Calibri"/>
              </a:rPr>
              <a:t> </a:t>
            </a:r>
            <a:endParaRPr lang="en-US" sz="4400" b="0" i="0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440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February 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4</a:t>
            </a:r>
            <a:r>
              <a:rPr lang="en-US" sz="4400" b="0" i="0" baseline="3000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 6-7p Science Fair Q&amp;A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 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FF0000"/>
                </a:solidFill>
                <a:latin typeface="WordVisiCarriageReturn_MSFontService"/>
              </a:rPr>
              <a:t>F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ebruary 10</a:t>
            </a:r>
            <a:r>
              <a:rPr lang="en-US" sz="4400" b="0" i="0" baseline="3000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 6-7p Science Fair Q&amp;A  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sz="4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February 12</a:t>
            </a:r>
            <a:r>
              <a:rPr lang="en-US" sz="4400" b="1" i="0" baseline="300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4-7p 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SciComm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– Practice your Pitch </a:t>
            </a:r>
          </a:p>
          <a:p>
            <a:pPr>
              <a:spcBef>
                <a:spcPts val="600"/>
              </a:spcBef>
            </a:pPr>
            <a:r>
              <a:rPr lang="en-US" sz="4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February 13</a:t>
            </a:r>
            <a:r>
              <a:rPr lang="en-US" sz="4400" b="1" i="0" baseline="300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9a-12p  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SciComm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– Practice your Pitch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  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44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37" y="1166934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Century Gothic" panose="020B0502020202020204" pitchFamily="34" charset="0"/>
                <a:cs typeface="Calibri Light"/>
              </a:rPr>
              <a:t>Questions?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951F60-C230-5248-A8CC-B1B30BBB81AE}"/>
              </a:ext>
            </a:extLst>
          </p:cNvPr>
          <p:cNvSpPr/>
          <p:nvPr/>
        </p:nvSpPr>
        <p:spPr>
          <a:xfrm>
            <a:off x="6331390" y="571603"/>
            <a:ext cx="4166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Century Gothic" panose="020B0502020202020204" pitchFamily="34" charset="0"/>
                <a:cs typeface="Calibri Light"/>
              </a:rPr>
              <a:t>Contact Us!</a:t>
            </a:r>
            <a:endParaRPr lang="en-US" sz="4800" b="1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3DC07-8ECE-7A49-86ED-32B8BA9B1633}"/>
              </a:ext>
            </a:extLst>
          </p:cNvPr>
          <p:cNvSpPr txBox="1"/>
          <p:nvPr/>
        </p:nvSpPr>
        <p:spPr>
          <a:xfrm>
            <a:off x="4972666" y="1802747"/>
            <a:ext cx="6941215" cy="31547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Dr. Erin Golden </a:t>
            </a:r>
            <a:r>
              <a:rPr lang="en-US" sz="2400">
                <a:latin typeface="Century Gothic" panose="020B0502020202020204" pitchFamily="34" charset="0"/>
              </a:rPr>
              <a:t>– Director</a:t>
            </a:r>
          </a:p>
          <a:p>
            <a:pPr>
              <a:spcBef>
                <a:spcPts val="600"/>
              </a:spcBef>
            </a:pPr>
            <a:r>
              <a:rPr lang="en-US" sz="2400" b="1">
                <a:latin typeface="Century Gothic"/>
              </a:rPr>
              <a:t>Kayla </a:t>
            </a:r>
            <a:r>
              <a:rPr lang="en-US" sz="2400" b="1" err="1">
                <a:latin typeface="Century Gothic"/>
              </a:rPr>
              <a:t>Ahr</a:t>
            </a:r>
            <a:r>
              <a:rPr lang="en-US" sz="2400" b="1">
                <a:latin typeface="Century Gothic"/>
              </a:rPr>
              <a:t> </a:t>
            </a:r>
            <a:r>
              <a:rPr lang="en-US" sz="2400">
                <a:latin typeface="Century Gothic"/>
              </a:rPr>
              <a:t>– Associate Director</a:t>
            </a:r>
            <a:endParaRPr lang="en-US" sz="240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Samantha Sands </a:t>
            </a:r>
            <a:r>
              <a:rPr lang="en-US" sz="2400">
                <a:latin typeface="Century Gothic" panose="020B0502020202020204" pitchFamily="34" charset="0"/>
              </a:rPr>
              <a:t>– Outreach &amp; Engagement</a:t>
            </a:r>
          </a:p>
          <a:p>
            <a:pPr algn="ctr"/>
            <a:endParaRPr lang="en-US" sz="2400">
              <a:latin typeface="Century Gothic" panose="020B0502020202020204" pitchFamily="34" charset="0"/>
            </a:endParaRPr>
          </a:p>
          <a:p>
            <a:pPr algn="ctr"/>
            <a:r>
              <a:rPr lang="en-US" sz="2400">
                <a:latin typeface="Century Gothic" panose="020B0502020202020204" pitchFamily="34" charset="0"/>
                <a:hlinkClick r:id="rId3"/>
              </a:rPr>
              <a:t>DenverScienceFair@ucdenver.edu</a:t>
            </a:r>
            <a:endParaRPr lang="en-US" sz="2400">
              <a:latin typeface="Century Gothic" panose="020B0502020202020204" pitchFamily="34" charset="0"/>
            </a:endParaRPr>
          </a:p>
          <a:p>
            <a:pPr algn="ctr"/>
            <a:endParaRPr lang="en-US" sz="2300">
              <a:latin typeface="Century Gothic" panose="020B0502020202020204" pitchFamily="34" charset="0"/>
            </a:endParaRPr>
          </a:p>
          <a:p>
            <a:pPr algn="ctr"/>
            <a:r>
              <a:rPr lang="en-US" sz="2300">
                <a:latin typeface="Century Gothic" panose="020B0502020202020204" pitchFamily="34" charset="0"/>
                <a:hlinkClick r:id="rId4"/>
              </a:rPr>
              <a:t>https://clas.ucdenver.edu/denversciencefair/</a:t>
            </a:r>
            <a:endParaRPr lang="en-US" sz="2300">
              <a:latin typeface="Century Gothic" panose="020B0502020202020204" pitchFamily="34" charset="0"/>
            </a:endParaRPr>
          </a:p>
          <a:p>
            <a:pPr algn="ctr"/>
            <a:endParaRPr lang="en-US" sz="23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2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3FA112-3565-F247-AACD-4D7984E6625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Century Gothic" panose="020B0502020202020204" pitchFamily="34" charset="0"/>
                <a:cs typeface="Calibri Light"/>
              </a:rPr>
              <a:t>2021 Virtual DMRSEF Schedule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98D4C-5127-4BFF-B9EA-EE7F73F1334D}"/>
              </a:ext>
            </a:extLst>
          </p:cNvPr>
          <p:cNvSpPr txBox="1"/>
          <p:nvPr/>
        </p:nvSpPr>
        <p:spPr>
          <a:xfrm>
            <a:off x="563217" y="1232452"/>
            <a:ext cx="8766392" cy="5539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b="1" dirty="0">
                <a:solidFill>
                  <a:srgbClr val="111111"/>
                </a:solidFill>
                <a:latin typeface="inherit"/>
              </a:rPr>
              <a:t>Student Deadlines: </a:t>
            </a:r>
          </a:p>
          <a:p>
            <a:pPr algn="l" fontAlgn="base"/>
            <a:endParaRPr lang="en-US" b="1" i="0">
              <a:solidFill>
                <a:srgbClr val="111111"/>
              </a:solidFill>
              <a:effectLst/>
              <a:latin typeface="inherit"/>
            </a:endParaRPr>
          </a:p>
          <a:p>
            <a:pPr algn="l" fontAlgn="base"/>
            <a:r>
              <a:rPr lang="en-US" b="1" i="0" strike="sngStrike" dirty="0">
                <a:solidFill>
                  <a:srgbClr val="111111"/>
                </a:solidFill>
                <a:effectLst/>
                <a:latin typeface="inherit"/>
              </a:rPr>
              <a:t>November 16, 2020: </a:t>
            </a:r>
            <a:r>
              <a:rPr lang="en-US" b="0" i="0" strike="sngStrike" dirty="0">
                <a:solidFill>
                  <a:srgbClr val="111111"/>
                </a:solidFill>
                <a:effectLst/>
                <a:latin typeface="Neue Helvetica W01"/>
              </a:rPr>
              <a:t>Student Registration Opens </a:t>
            </a:r>
            <a:br>
              <a:rPr lang="en-US" b="0" i="0" strike="sngStrike" dirty="0">
                <a:effectLst/>
                <a:latin typeface="Neue Helvetica W01"/>
              </a:rPr>
            </a:br>
            <a:r>
              <a:rPr lang="en-US" b="1" i="0" strike="sngStrike" dirty="0">
                <a:solidFill>
                  <a:srgbClr val="111111"/>
                </a:solidFill>
                <a:effectLst/>
                <a:latin typeface="inherit"/>
              </a:rPr>
              <a:t>January 8, 2021: </a:t>
            </a:r>
            <a:r>
              <a:rPr lang="en-US" b="0" i="0" strike="sngStrike" dirty="0">
                <a:solidFill>
                  <a:srgbClr val="111111"/>
                </a:solidFill>
                <a:effectLst/>
                <a:latin typeface="Neue Helvetica W01"/>
              </a:rPr>
              <a:t>Student Registration Closes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February 8, 2021: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Final Project Materials and Paperwork </a:t>
            </a:r>
            <a:r>
              <a:rPr lang="en-US" b="1" i="0" u="sng" dirty="0">
                <a:solidFill>
                  <a:srgbClr val="111111"/>
                </a:solidFill>
                <a:effectLst/>
                <a:latin typeface="Neue Helvetica W01"/>
              </a:rPr>
              <a:t>Edits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 Due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</a:t>
            </a:r>
          </a:p>
          <a:p>
            <a:pPr algn="l" fontAlgn="base"/>
            <a:endParaRPr lang="en-US" b="0" i="0">
              <a:solidFill>
                <a:srgbClr val="111111"/>
              </a:solidFill>
              <a:effectLst/>
              <a:latin typeface="Neue Helvetica W01"/>
            </a:endParaRPr>
          </a:p>
          <a:p>
            <a:pPr algn="l" fontAlgn="base"/>
            <a:r>
              <a:rPr lang="en-US" sz="2400" b="1" i="0" dirty="0">
                <a:solidFill>
                  <a:srgbClr val="111111"/>
                </a:solidFill>
                <a:effectLst/>
                <a:latin typeface="inherit"/>
              </a:rPr>
              <a:t>58th Annual CoorsTek DMRSEF:</a:t>
            </a:r>
            <a:br>
              <a:rPr lang="en-US" sz="2400" b="1" i="0" dirty="0">
                <a:effectLst/>
                <a:latin typeface="inherit"/>
              </a:rPr>
            </a:br>
            <a:r>
              <a:rPr lang="en-US" sz="2400" b="1" i="0" dirty="0">
                <a:solidFill>
                  <a:srgbClr val="111111"/>
                </a:solidFill>
                <a:effectLst/>
                <a:latin typeface="inherit"/>
              </a:rPr>
              <a:t>February 15 - 22, 2021</a:t>
            </a:r>
          </a:p>
          <a:p>
            <a:pPr algn="l" fontAlgn="base"/>
            <a:endParaRPr lang="en-US" b="0" i="0">
              <a:solidFill>
                <a:srgbClr val="111111"/>
              </a:solidFill>
              <a:effectLst/>
              <a:latin typeface="Neue Helvetica W01"/>
            </a:endParaRPr>
          </a:p>
          <a:p>
            <a:pPr fontAlgn="base"/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Monday, 15th: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Opening Ceremony and Keynote Address</a:t>
            </a:r>
            <a:r>
              <a:rPr lang="en-US" dirty="0">
                <a:solidFill>
                  <a:srgbClr val="111111"/>
                </a:solidFill>
                <a:latin typeface="Neue Helvetica W01"/>
              </a:rPr>
              <a:t> by Dr. Temple Grandin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Tuesday, 16th: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Speak with a Scientist: CoorsTek Edition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Wednesday, 17th: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Student Social: Trivia Night!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Thursday, 18th: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Virtual Live Activities Fair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Saturday &amp; Sunday, 20th &amp; 21st: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Judging Interviews</a:t>
            </a:r>
            <a:br>
              <a:rPr lang="en-US" b="0" i="0" dirty="0">
                <a:effectLst/>
                <a:latin typeface="Neue Helvetica W01"/>
              </a:rPr>
            </a:br>
            <a:r>
              <a:rPr lang="en-US" b="1" i="0" dirty="0">
                <a:solidFill>
                  <a:srgbClr val="111111"/>
                </a:solidFill>
                <a:effectLst/>
                <a:latin typeface="inherit"/>
              </a:rPr>
              <a:t>Monday, 22nd:</a:t>
            </a:r>
            <a:r>
              <a:rPr lang="en-US" b="0" i="0" dirty="0">
                <a:solidFill>
                  <a:srgbClr val="111111"/>
                </a:solidFill>
                <a:effectLst/>
                <a:latin typeface="Neue Helvetica W01"/>
              </a:rPr>
              <a:t> Awards Ceremony</a:t>
            </a:r>
          </a:p>
          <a:p>
            <a:pPr algn="l" fontAlgn="base"/>
            <a:endParaRPr lang="en-US">
              <a:solidFill>
                <a:srgbClr val="111111"/>
              </a:solidFill>
              <a:latin typeface="Neue Helvetica W01"/>
            </a:endParaRPr>
          </a:p>
          <a:p>
            <a:pPr algn="l" fontAlgn="base"/>
            <a:r>
              <a:rPr lang="en-US" dirty="0">
                <a:solidFill>
                  <a:srgbClr val="111111"/>
                </a:solidFill>
                <a:latin typeface="Neue Helvetica W01"/>
              </a:rPr>
              <a:t>Visit the </a:t>
            </a:r>
            <a:r>
              <a:rPr lang="en-US" dirty="0">
                <a:solidFill>
                  <a:srgbClr val="111111"/>
                </a:solidFill>
                <a:latin typeface="Neue Helvetica W01"/>
                <a:hlinkClick r:id="rId3"/>
              </a:rPr>
              <a:t>WEEK OF FAIR</a:t>
            </a:r>
            <a:r>
              <a:rPr lang="en-US" dirty="0">
                <a:solidFill>
                  <a:srgbClr val="111111"/>
                </a:solidFill>
                <a:latin typeface="Neue Helvetica W01"/>
              </a:rPr>
              <a:t> tab of our website to learn more and register!</a:t>
            </a:r>
            <a:endParaRPr lang="en-US" b="0" i="0" dirty="0">
              <a:solidFill>
                <a:srgbClr val="111111"/>
              </a:solidFill>
              <a:effectLst/>
              <a:latin typeface="Neue Helvetica W01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3FA112-3565-F247-AACD-4D7984E6625D}"/>
              </a:ext>
            </a:extLst>
          </p:cNvPr>
          <p:cNvSpPr txBox="1">
            <a:spLocks/>
          </p:cNvSpPr>
          <p:nvPr/>
        </p:nvSpPr>
        <p:spPr>
          <a:xfrm>
            <a:off x="514350" y="405017"/>
            <a:ext cx="11287125" cy="91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Century Gothic" panose="020B0502020202020204" pitchFamily="34" charset="0"/>
                <a:cs typeface="Calibri Light"/>
              </a:rPr>
              <a:t>2021 Virtual DMRSEF Materials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78828-8EAF-C54E-AF08-6D1019C526FA}"/>
              </a:ext>
            </a:extLst>
          </p:cNvPr>
          <p:cNvSpPr txBox="1"/>
          <p:nvPr/>
        </p:nvSpPr>
        <p:spPr>
          <a:xfrm>
            <a:off x="390525" y="1371578"/>
            <a:ext cx="8634205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Project Presentation Slides: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YACgETiWKS8 0"/>
              </a:rPr>
              <a:t>PDF document of up to 12 slides containing all project details that would typically be on your poster board</a:t>
            </a:r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Project Introduction Video: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YACgETiWKS8 0"/>
              </a:rPr>
              <a:t>A 3-minute video that introduces the viewer to your project. In other words, your research ‘Elevator Pitch’!</a:t>
            </a:r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>
              <a:spcBef>
                <a:spcPts val="600"/>
              </a:spcBef>
            </a:pPr>
            <a:endParaRPr lang="en-US" sz="2400" b="1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>
                <a:latin typeface="Century Gothic" panose="020B0502020202020204" pitchFamily="34" charset="0"/>
              </a:rPr>
              <a:t>Optional: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Demo Video </a:t>
            </a:r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YACgETiWKS8 0"/>
              </a:rPr>
              <a:t>Supporting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000000"/>
              </a:solidFill>
              <a:latin typeface="YACgETiWKS8 0"/>
            </a:endParaRPr>
          </a:p>
          <a:p>
            <a:br>
              <a:rPr lang="en-US" sz="2000" b="1">
                <a:latin typeface="Century Gothic" panose="020B0502020202020204" pitchFamily="34" charset="0"/>
              </a:rPr>
            </a:br>
            <a:r>
              <a:rPr lang="en-US" sz="2000" b="1">
                <a:latin typeface="Century Gothic" panose="020B0502020202020204" pitchFamily="34" charset="0"/>
                <a:hlinkClick r:id="rId3"/>
              </a:rPr>
              <a:t>FULL MATERIALS GUIDE </a:t>
            </a:r>
            <a:r>
              <a:rPr lang="en-US" sz="2000" b="1">
                <a:latin typeface="Century Gothic" panose="020B0502020202020204" pitchFamily="34" charset="0"/>
              </a:rPr>
              <a:t>has been sent to all </a:t>
            </a:r>
            <a:br>
              <a:rPr lang="en-US" sz="2000" b="1">
                <a:latin typeface="Century Gothic" panose="020B0502020202020204" pitchFamily="34" charset="0"/>
              </a:rPr>
            </a:br>
            <a:r>
              <a:rPr lang="en-US" sz="2000" b="1">
                <a:latin typeface="Century Gothic" panose="020B0502020202020204" pitchFamily="34" charset="0"/>
              </a:rPr>
              <a:t>registrants and is available on our website. </a:t>
            </a:r>
          </a:p>
          <a:p>
            <a:endParaRPr lang="en-US" sz="2000">
              <a:solidFill>
                <a:srgbClr val="000000"/>
              </a:solidFill>
              <a:effectLst/>
              <a:latin typeface="YACgETiWKS8 0"/>
            </a:endParaRPr>
          </a:p>
          <a:p>
            <a:pPr>
              <a:spcBef>
                <a:spcPts val="600"/>
              </a:spcBef>
            </a:pPr>
            <a:endParaRPr lang="en-US" sz="23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9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3F037-459A-46C5-AEDA-44E1A53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39" y="808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entury Gothic"/>
                <a:cs typeface="Calibri Light"/>
              </a:rPr>
              <a:t>Interview Format</a:t>
            </a:r>
            <a:endParaRPr lang="en-US" sz="4000" b="1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AF0CE-EE32-45E0-9FB1-3D87C669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7" y="1365598"/>
            <a:ext cx="5858593" cy="536440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8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Saturday, February 20th 9 a.m. - 12 p.m. for Seniors, 12:30 p.m. - 3 p.m. for Juniors</a:t>
            </a:r>
          </a:p>
          <a:p>
            <a:r>
              <a:rPr lang="en-US" sz="2400" dirty="0">
                <a:ea typeface="+mn-lt"/>
                <a:cs typeface="+mn-lt"/>
              </a:rPr>
              <a:t>You will be provided a link to a Zoom call and an assigned interview time. Please call in a few minutes before your assigned time.</a:t>
            </a:r>
            <a:endParaRPr lang="en-US"/>
          </a:p>
          <a:p>
            <a:r>
              <a:rPr lang="en-US" sz="2400" dirty="0">
                <a:ea typeface="+mn-lt"/>
                <a:cs typeface="+mn-lt"/>
              </a:rPr>
              <a:t>Fair staff will greet you when you call in and then move you into a breakout room with judges.</a:t>
            </a:r>
          </a:p>
          <a:p>
            <a:r>
              <a:rPr lang="en-US" sz="2400" dirty="0">
                <a:ea typeface="+mn-lt"/>
                <a:cs typeface="+mn-lt"/>
              </a:rPr>
              <a:t>Interviews are 15 minutes in length. There will be 3 judges on your judging team. </a:t>
            </a:r>
          </a:p>
          <a:p>
            <a:r>
              <a:rPr lang="en-US" sz="2400" dirty="0">
                <a:ea typeface="+mn-lt"/>
                <a:cs typeface="+mn-lt"/>
              </a:rPr>
              <a:t>At the end of the interview, you can move back into the main room or leave the call.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21014-82A5-48B7-BB01-016155185363}"/>
              </a:ext>
            </a:extLst>
          </p:cNvPr>
          <p:cNvSpPr txBox="1"/>
          <p:nvPr/>
        </p:nvSpPr>
        <p:spPr>
          <a:xfrm>
            <a:off x="7277596" y="2586223"/>
            <a:ext cx="391093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ea typeface="+mn-lt"/>
                <a:cs typeface="+mn-lt"/>
              </a:rPr>
              <a:t>Sunday interviews:</a:t>
            </a:r>
          </a:p>
          <a:p>
            <a:pPr algn="ctr"/>
            <a:r>
              <a:rPr lang="en-US" sz="2000" dirty="0">
                <a:cs typeface="Calibri"/>
              </a:rPr>
              <a:t>You will be contacted via email by 8 p.m. on Saturday to notify you of any Sunday interviews. </a:t>
            </a:r>
            <a:r>
              <a:rPr lang="en-US" sz="2000" b="1" dirty="0">
                <a:cs typeface="Calibri"/>
              </a:rPr>
              <a:t>Not all students will have Sunday interviews </a:t>
            </a:r>
            <a:r>
              <a:rPr lang="en-US" sz="2000" b="1" dirty="0">
                <a:ea typeface="+mn-lt"/>
                <a:cs typeface="+mn-lt"/>
              </a:rPr>
              <a:t>this is not indicative of having placed or not in the overall fair. </a:t>
            </a:r>
          </a:p>
        </p:txBody>
      </p:sp>
    </p:spTree>
    <p:extLst>
      <p:ext uri="{BB962C8B-B14F-4D97-AF65-F5344CB8AC3E}">
        <p14:creationId xmlns:p14="http://schemas.microsoft.com/office/powerpoint/2010/main" val="431410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pPr>
              <a:lnSpc>
                <a:spcPct val="113000"/>
              </a:lnSpc>
            </a:pPr>
            <a:r>
              <a:rPr lang="en-US" sz="3600" b="1" dirty="0">
                <a:solidFill>
                  <a:schemeClr val="bg1"/>
                </a:solidFill>
                <a:latin typeface="Century Gothic"/>
                <a:cs typeface="Calibri Light"/>
              </a:rPr>
              <a:t>Know Your Audience: Judges!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93427-719D-4120-B8C8-5B7D1500DF25}"/>
              </a:ext>
            </a:extLst>
          </p:cNvPr>
          <p:cNvSpPr txBox="1"/>
          <p:nvPr/>
        </p:nvSpPr>
        <p:spPr>
          <a:xfrm>
            <a:off x="6191813" y="-278541"/>
            <a:ext cx="5891752" cy="7294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2400" b="1" i="0" u="none" strike="noStrike" baseline="0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Judges are STEM Enthusiasts! </a:t>
            </a:r>
            <a:endParaRPr lang="en-US" sz="3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They may or may not be </a:t>
            </a:r>
            <a:r>
              <a:rPr lang="en-US" sz="3600">
                <a:cs typeface="Calibri"/>
              </a:rPr>
              <a:t>experts in  YOUR field.</a:t>
            </a:r>
            <a:endParaRPr lang="en-US" sz="3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cs typeface="Calibri"/>
              </a:rPr>
              <a:t>Judges WANT you to succeed!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a typeface="+mn-lt"/>
                <a:cs typeface="+mn-lt"/>
              </a:rPr>
              <a:t>Judges are evaluating projects on the following categories: </a:t>
            </a:r>
            <a:r>
              <a:rPr lang="en-US" sz="2400" dirty="0">
                <a:ea typeface="+mn-lt"/>
                <a:cs typeface="+mn-lt"/>
              </a:rPr>
              <a:t>research question, design and methodology, execution, creativity, presentation, poster and the interview!</a:t>
            </a:r>
            <a:endParaRPr lang="en-US" sz="2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cs typeface="Calibri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743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pPr>
              <a:lnSpc>
                <a:spcPct val="11300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/>
                <a:cs typeface="Calibri Light"/>
              </a:rPr>
              <a:t>What are the judges looking for?</a:t>
            </a:r>
            <a:endParaRPr lang="en-US" sz="2800" b="1">
              <a:solidFill>
                <a:schemeClr val="bg1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93427-719D-4120-B8C8-5B7D1500DF25}"/>
              </a:ext>
            </a:extLst>
          </p:cNvPr>
          <p:cNvSpPr txBox="1"/>
          <p:nvPr/>
        </p:nvSpPr>
        <p:spPr>
          <a:xfrm>
            <a:off x="5806886" y="781974"/>
            <a:ext cx="5891752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800" b="1" i="0" u="none" strike="noStrike" baseline="0" dirty="0">
              <a:solidFill>
                <a:srgbClr val="000000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3600" b="1" i="0" u="none" strike="noStrike" baseline="0" dirty="0">
              <a:solidFill>
                <a:srgbClr val="000000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cs typeface="Calibri"/>
              </a:rPr>
              <a:t>Research Question </a:t>
            </a:r>
            <a:endParaRPr lang="en-US" sz="3600" b="1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cs typeface="Calibri"/>
              </a:rPr>
              <a:t>Design &amp; Methodology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cs typeface="Calibri"/>
              </a:rPr>
              <a:t>Execution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cs typeface="Calibri"/>
              </a:rPr>
              <a:t>Creativity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cs typeface="Calibri"/>
              </a:rPr>
              <a:t>Poster/Slides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cs typeface="Calibri"/>
              </a:rPr>
              <a:t>Introductory Video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8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500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/>
                <a:cs typeface="Calibri Light"/>
              </a:rPr>
              <a:t>Identify Your Message and Practice!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DAD17-01BF-44A2-BD06-73E58CF47FCF}"/>
              </a:ext>
            </a:extLst>
          </p:cNvPr>
          <p:cNvSpPr txBox="1"/>
          <p:nvPr/>
        </p:nvSpPr>
        <p:spPr>
          <a:xfrm>
            <a:off x="5415933" y="122296"/>
            <a:ext cx="6481923" cy="80329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Introduce yourself and your project ( in 60 seconds or less)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 panose="020F0502020204030204"/>
              </a:rPr>
              <a:t>Prepare for standard questions such as:</a:t>
            </a:r>
          </a:p>
          <a:p>
            <a:pPr marL="4572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What inspired this project (or where did you get your idea)? </a:t>
            </a:r>
          </a:p>
          <a:p>
            <a:pPr marL="4572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What methods did you use? 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What did you learn doing this project? 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What might you do differently if you did this project again or had the opportunity to continue the project?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 panose="020F0502020204030204"/>
              </a:rPr>
              <a:t>Practice with peers, grown-ups, teachers, etc.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 panose="020F0502020204030204"/>
              </a:rPr>
              <a:t>Sign up for a practice session on Feb 12th and 13th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 panose="020F0502020204030204"/>
              </a:rPr>
              <a:t>If</a:t>
            </a:r>
            <a:r>
              <a:rPr lang="en-US" sz="2400" dirty="0">
                <a:ea typeface="+mn-lt"/>
                <a:cs typeface="+mn-lt"/>
              </a:rPr>
              <a:t> you do have an idea but are unsure, you can say “Yes, that is a good question that I have not considered before. Now that I am thinking about it, a few quick ideas/thoughts I have are...” </a:t>
            </a:r>
            <a:endParaRPr lang="en-US" sz="24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43EE093-4E65-4ED7-B175-DD479CB641A5}"/>
              </a:ext>
            </a:extLst>
          </p:cNvPr>
          <p:cNvSpPr/>
          <p:nvPr/>
        </p:nvSpPr>
        <p:spPr>
          <a:xfrm>
            <a:off x="3200591" y="4523547"/>
            <a:ext cx="2590799" cy="2336799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A0660-8B85-42DB-91CB-AA96A4D1BCC6}"/>
              </a:ext>
            </a:extLst>
          </p:cNvPr>
          <p:cNvSpPr txBox="1"/>
          <p:nvPr/>
        </p:nvSpPr>
        <p:spPr>
          <a:xfrm>
            <a:off x="3578569" y="4948944"/>
            <a:ext cx="183726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Remember to avoid science jargon! 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9850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58DC81-45D4-49F1-89B3-F595785F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/>
                <a:cs typeface="Calibri Light"/>
              </a:rPr>
              <a:t>Tips &amp; Tricks for Success!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DAD17-01BF-44A2-BD06-73E58CF47FCF}"/>
              </a:ext>
            </a:extLst>
          </p:cNvPr>
          <p:cNvSpPr txBox="1"/>
          <p:nvPr/>
        </p:nvSpPr>
        <p:spPr>
          <a:xfrm>
            <a:off x="5461837" y="406898"/>
            <a:ext cx="6481923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Dress for Success- just like you would for the in-person fair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Make eye contact with the camera on  your computer.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Don't forget to smile!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Clear and concise answers.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Be in a quiet, well-lit space for the interview.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DMRSEF has virtual backgrounds you can use for your calls! Download them from the Week of Fair tab on the DMRSEF website.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3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FE9C66F-00F6-452A-A37C-3E3FBF40C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5" t="16466" r="56522" b="9639"/>
          <a:stretch/>
        </p:blipFill>
        <p:spPr>
          <a:xfrm rot="-1140000">
            <a:off x="7516501" y="4353724"/>
            <a:ext cx="4382721" cy="2539110"/>
          </a:xfrm>
          <a:prstGeom prst="rect">
            <a:avLst/>
          </a:prstGeom>
        </p:spPr>
      </p:pic>
      <p:pic>
        <p:nvPicPr>
          <p:cNvPr id="8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C85D2D-C8D7-4540-8563-E7B6F8512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3" t="16062" r="56058" b="10546"/>
          <a:stretch/>
        </p:blipFill>
        <p:spPr>
          <a:xfrm rot="1020000">
            <a:off x="3874057" y="4235272"/>
            <a:ext cx="4682869" cy="2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5B63DC-DA53-F64F-ACB5-778BE740D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07" t="12598" r="1122" b="5774"/>
          <a:stretch/>
        </p:blipFill>
        <p:spPr>
          <a:xfrm>
            <a:off x="698610" y="1539319"/>
            <a:ext cx="7915109" cy="39418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C57E30-7F53-5E4B-B230-CA017F44C73C}"/>
              </a:ext>
            </a:extLst>
          </p:cNvPr>
          <p:cNvSpPr/>
          <p:nvPr/>
        </p:nvSpPr>
        <p:spPr>
          <a:xfrm>
            <a:off x="698609" y="430345"/>
            <a:ext cx="10262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latin typeface="Century Gothic" panose="020B0502020202020204" pitchFamily="34" charset="0"/>
                <a:cs typeface="Calibri Light"/>
              </a:rPr>
              <a:t>Connect with DMRSEF on Discord!</a:t>
            </a:r>
            <a:endParaRPr lang="en-US" sz="4400" b="1">
              <a:latin typeface="Century Gothic" panose="020B0502020202020204" pitchFamily="34" charset="0"/>
            </a:endParaRPr>
          </a:p>
        </p:txBody>
      </p:sp>
      <p:pic>
        <p:nvPicPr>
          <p:cNvPr id="3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E02E5A4-1BAA-4342-BC12-38E1666C0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43" y="3806026"/>
            <a:ext cx="4410973" cy="29214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697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56F8554917354BA8C30EA772726EAB" ma:contentTypeVersion="14" ma:contentTypeDescription="Create a new document." ma:contentTypeScope="" ma:versionID="840b605c4bd4b20c0caf1d98a0197b02">
  <xsd:schema xmlns:xsd="http://www.w3.org/2001/XMLSchema" xmlns:xs="http://www.w3.org/2001/XMLSchema" xmlns:p="http://schemas.microsoft.com/office/2006/metadata/properties" xmlns:ns1="http://schemas.microsoft.com/sharepoint/v3" xmlns:ns2="ecd8a06b-7142-4406-b5ec-2dfa16d99aa5" xmlns:ns3="8730bcee-0afe-4cc0-9347-bf5aa90ba4ed" targetNamespace="http://schemas.microsoft.com/office/2006/metadata/properties" ma:root="true" ma:fieldsID="b24499b2e9ff11c93222496b56786301" ns1:_="" ns2:_="" ns3:_="">
    <xsd:import namespace="http://schemas.microsoft.com/sharepoint/v3"/>
    <xsd:import namespace="ecd8a06b-7142-4406-b5ec-2dfa16d99aa5"/>
    <xsd:import namespace="8730bcee-0afe-4cc0-9347-bf5aa90ba4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8a06b-7142-4406-b5ec-2dfa16d99a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0bcee-0afe-4cc0-9347-bf5aa90ba4e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E25E3F-319E-457D-89D2-57D0D16EDC14}">
  <ds:schemaRefs>
    <ds:schemaRef ds:uri="8730bcee-0afe-4cc0-9347-bf5aa90ba4ed"/>
    <ds:schemaRef ds:uri="ecd8a06b-7142-4406-b5ec-2dfa16d99a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C6178DD-D375-4655-9255-C8AEF3FBB53A}">
  <ds:schemaRefs>
    <ds:schemaRef ds:uri="8730bcee-0afe-4cc0-9347-bf5aa90ba4ed"/>
    <ds:schemaRef ds:uri="ecd8a06b-7142-4406-b5ec-2dfa16d99a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F912140-4EB6-46CD-8DFE-AC1AA39D47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SciComm: Acing Your Interview</vt:lpstr>
      <vt:lpstr>PowerPoint Presentation</vt:lpstr>
      <vt:lpstr>PowerPoint Presentation</vt:lpstr>
      <vt:lpstr>Interview Format</vt:lpstr>
      <vt:lpstr>Know Your Audience: Judges!</vt:lpstr>
      <vt:lpstr>What are the judges looking for?</vt:lpstr>
      <vt:lpstr>Identify Your Message and Practice!</vt:lpstr>
      <vt:lpstr>Tips &amp; Tricks for Success!</vt:lpstr>
      <vt:lpstr>PowerPoint Presentation</vt:lpstr>
      <vt:lpstr>The Competition Ready Series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2021 Season  Kick-off!</dc:title>
  <dc:creator>Golden, Erin J</dc:creator>
  <cp:revision>290</cp:revision>
  <dcterms:created xsi:type="dcterms:W3CDTF">2020-10-20T18:05:01Z</dcterms:created>
  <dcterms:modified xsi:type="dcterms:W3CDTF">2021-02-02T20:20:22Z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0x0101000456F8554917354BA8C30EA772726EAB</vt:lpwstr>
  </property>
</Properties>
</file>