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B593EC-6021-441F-A935-473F581BEE01}"/>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(There are provisions for submitting an optional video if you need to show a demonstration of your project.)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264687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research question?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research is appropriate here. Be sure to distinguish your previous work from this year’s project.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were you trying to find out?</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249299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FRAMEWORK – Notation and framework.</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Introduce the concepts and notation needed to specify your research question, methods and results precisely.</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Define relevant terms and explain prior knowledge and background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Novel concept developed as part of the project can be presented here or under the Findings section as appropriate.</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406265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FINDINGS – Present the findings and supporting arguments.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discover and/or prove?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Describe your result(s) in detail.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possible, provide both formal and intuitive explanations of each major finding.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Describe your methods in general terms. Then:</a:t>
            </a:r>
          </a:p>
          <a:p>
            <a:pPr marL="742950" lvl="1"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Present rigorous proofs of the theory results – or, if the arguments are long, give sketches of the proofs that explain the main ideas.</a:t>
            </a:r>
          </a:p>
          <a:p>
            <a:pPr marL="742950" lvl="1"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For numerical/statistical results, include tables and figures that illustrate your data. Include relevant statistical analysis. Were any of your results statistically significant? How do you know?</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is your assessment of your findings?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do these results address your research question?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have you advanced our understanding relative to what was already known?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possible limitations.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problems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challenges do you foresee in extending your results further?</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if any, do you see for your work?</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794</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9</cp:revision>
  <dcterms:created xsi:type="dcterms:W3CDTF">2020-11-05T18:31:47Z</dcterms:created>
  <dcterms:modified xsi:type="dcterms:W3CDTF">2020-11-30T19:44:43Z</dcterms:modified>
</cp:coreProperties>
</file>