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D0526F-013B-400C-A34C-6DC9B81011E6}"/>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(There are provisions for submitting an optional video if you need to show a demonstration of your project.)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393954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engineering problem and goal?</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problem were you trying to solve?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description of your engineering goal.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to solve this problem, including work on which you may build.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You may 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work is appropriate here.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Be sure to distinguish your previous work from this year’s project.</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366254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METHODS - Explain our methods and procedures for building your design.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do?</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 design and produce your prototype?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there is a physical prototype, you may want to include pictures or designs of the prototype.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you tested the prototype, what were your testing procedures?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data did you collect and how did you collect that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NOT include a separate list of materials.</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221599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RESULTS - What were the result(s) of your project?</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your prototype meet your engineering goal?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you tested the prototype, provide a summary of testing data tables and figures that illustrate your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relevant statistical analysis of the data.</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DISCUSSION - What is your interpretation of these results?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Compare your results with theories, published data, commonly held beliefs, and expected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problems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Were these problems caused by uncontrolled events?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 address these?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is your prototype an improvement or advancement over what is currently available?</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5D7A28-3A3F-4C05-B96C-2BEBE83524E6}"/>
              </a:ext>
            </a:extLst>
          </p:cNvPr>
          <p:cNvSpPr txBox="1"/>
          <p:nvPr/>
        </p:nvSpPr>
        <p:spPr>
          <a:xfrm>
            <a:off x="838200" y="541539"/>
            <a:ext cx="10515600" cy="150810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conclusions did you reach?</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your project turn out as you expected?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do you see for your work?</a:t>
            </a:r>
          </a:p>
        </p:txBody>
      </p:sp>
    </p:spTree>
    <p:extLst>
      <p:ext uri="{BB962C8B-B14F-4D97-AF65-F5344CB8AC3E}">
        <p14:creationId xmlns:p14="http://schemas.microsoft.com/office/powerpoint/2010/main" val="171457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807</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9</cp:revision>
  <dcterms:created xsi:type="dcterms:W3CDTF">2020-11-05T18:31:47Z</dcterms:created>
  <dcterms:modified xsi:type="dcterms:W3CDTF">2020-11-30T19:44:46Z</dcterms:modified>
</cp:coreProperties>
</file>