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BDDF4-A32B-49AC-B888-75A43E80C0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686AB6A-1147-4120-811C-F43D8219EF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C22E717-82A1-4DF5-AD08-FE97BFFD16DC}"/>
              </a:ext>
            </a:extLst>
          </p:cNvPr>
          <p:cNvSpPr>
            <a:spLocks noGrp="1"/>
          </p:cNvSpPr>
          <p:nvPr>
            <p:ph type="dt" sz="half" idx="10"/>
          </p:nvPr>
        </p:nvSpPr>
        <p:spPr/>
        <p:txBody>
          <a:bodyPr/>
          <a:lstStyle/>
          <a:p>
            <a:fld id="{9A224DBA-C4F0-4141-AA34-4E628A136775}" type="datetimeFigureOut">
              <a:rPr lang="en-US" smtClean="0"/>
              <a:t>11/30/2020</a:t>
            </a:fld>
            <a:endParaRPr lang="en-US"/>
          </a:p>
        </p:txBody>
      </p:sp>
      <p:sp>
        <p:nvSpPr>
          <p:cNvPr id="5" name="Footer Placeholder 4">
            <a:extLst>
              <a:ext uri="{FF2B5EF4-FFF2-40B4-BE49-F238E27FC236}">
                <a16:creationId xmlns:a16="http://schemas.microsoft.com/office/drawing/2014/main" id="{17581066-8135-42CB-95D0-807359E6B6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DC0F15-F063-4AB9-8B00-86BD033CA6E3}"/>
              </a:ext>
            </a:extLst>
          </p:cNvPr>
          <p:cNvSpPr>
            <a:spLocks noGrp="1"/>
          </p:cNvSpPr>
          <p:nvPr>
            <p:ph type="sldNum" sz="quarter" idx="12"/>
          </p:nvPr>
        </p:nvSpPr>
        <p:spPr/>
        <p:txBody>
          <a:bodyPr/>
          <a:lstStyle/>
          <a:p>
            <a:fld id="{23E65672-B623-4C7B-9EE9-465929942914}" type="slidenum">
              <a:rPr lang="en-US" smtClean="0"/>
              <a:t>‹#›</a:t>
            </a:fld>
            <a:endParaRPr lang="en-US"/>
          </a:p>
        </p:txBody>
      </p:sp>
    </p:spTree>
    <p:extLst>
      <p:ext uri="{BB962C8B-B14F-4D97-AF65-F5344CB8AC3E}">
        <p14:creationId xmlns:p14="http://schemas.microsoft.com/office/powerpoint/2010/main" val="1820102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9883F-CD0D-4674-BA6F-DBD976F26EF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A78D5B-84ED-4F57-A997-322BD8707EC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2B968A-D00B-4DB4-92A6-D664422A6785}"/>
              </a:ext>
            </a:extLst>
          </p:cNvPr>
          <p:cNvSpPr>
            <a:spLocks noGrp="1"/>
          </p:cNvSpPr>
          <p:nvPr>
            <p:ph type="dt" sz="half" idx="10"/>
          </p:nvPr>
        </p:nvSpPr>
        <p:spPr/>
        <p:txBody>
          <a:bodyPr/>
          <a:lstStyle/>
          <a:p>
            <a:fld id="{9A224DBA-C4F0-4141-AA34-4E628A136775}" type="datetimeFigureOut">
              <a:rPr lang="en-US" smtClean="0"/>
              <a:t>11/30/2020</a:t>
            </a:fld>
            <a:endParaRPr lang="en-US"/>
          </a:p>
        </p:txBody>
      </p:sp>
      <p:sp>
        <p:nvSpPr>
          <p:cNvPr id="5" name="Footer Placeholder 4">
            <a:extLst>
              <a:ext uri="{FF2B5EF4-FFF2-40B4-BE49-F238E27FC236}">
                <a16:creationId xmlns:a16="http://schemas.microsoft.com/office/drawing/2014/main" id="{69792428-67FA-4B20-A903-F8E4A44A1C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682D53-7FA2-42AA-A67B-48410BBF1BC9}"/>
              </a:ext>
            </a:extLst>
          </p:cNvPr>
          <p:cNvSpPr>
            <a:spLocks noGrp="1"/>
          </p:cNvSpPr>
          <p:nvPr>
            <p:ph type="sldNum" sz="quarter" idx="12"/>
          </p:nvPr>
        </p:nvSpPr>
        <p:spPr/>
        <p:txBody>
          <a:bodyPr/>
          <a:lstStyle/>
          <a:p>
            <a:fld id="{23E65672-B623-4C7B-9EE9-465929942914}" type="slidenum">
              <a:rPr lang="en-US" smtClean="0"/>
              <a:t>‹#›</a:t>
            </a:fld>
            <a:endParaRPr lang="en-US"/>
          </a:p>
        </p:txBody>
      </p:sp>
    </p:spTree>
    <p:extLst>
      <p:ext uri="{BB962C8B-B14F-4D97-AF65-F5344CB8AC3E}">
        <p14:creationId xmlns:p14="http://schemas.microsoft.com/office/powerpoint/2010/main" val="1544945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DDC606D-9A6B-4F01-A260-A7E234C8A34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6DE02E5-32B2-4361-BED6-94DFB12C826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D626DD-5E0C-4CC0-A1F2-BCB64511B1E4}"/>
              </a:ext>
            </a:extLst>
          </p:cNvPr>
          <p:cNvSpPr>
            <a:spLocks noGrp="1"/>
          </p:cNvSpPr>
          <p:nvPr>
            <p:ph type="dt" sz="half" idx="10"/>
          </p:nvPr>
        </p:nvSpPr>
        <p:spPr/>
        <p:txBody>
          <a:bodyPr/>
          <a:lstStyle/>
          <a:p>
            <a:fld id="{9A224DBA-C4F0-4141-AA34-4E628A136775}" type="datetimeFigureOut">
              <a:rPr lang="en-US" smtClean="0"/>
              <a:t>11/30/2020</a:t>
            </a:fld>
            <a:endParaRPr lang="en-US"/>
          </a:p>
        </p:txBody>
      </p:sp>
      <p:sp>
        <p:nvSpPr>
          <p:cNvPr id="5" name="Footer Placeholder 4">
            <a:extLst>
              <a:ext uri="{FF2B5EF4-FFF2-40B4-BE49-F238E27FC236}">
                <a16:creationId xmlns:a16="http://schemas.microsoft.com/office/drawing/2014/main" id="{DA39A33D-65D4-4342-9BB2-DBD609DC18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E5EA55-C75A-4FE2-BD84-3507B493C781}"/>
              </a:ext>
            </a:extLst>
          </p:cNvPr>
          <p:cNvSpPr>
            <a:spLocks noGrp="1"/>
          </p:cNvSpPr>
          <p:nvPr>
            <p:ph type="sldNum" sz="quarter" idx="12"/>
          </p:nvPr>
        </p:nvSpPr>
        <p:spPr/>
        <p:txBody>
          <a:bodyPr/>
          <a:lstStyle/>
          <a:p>
            <a:fld id="{23E65672-B623-4C7B-9EE9-465929942914}" type="slidenum">
              <a:rPr lang="en-US" smtClean="0"/>
              <a:t>‹#›</a:t>
            </a:fld>
            <a:endParaRPr lang="en-US"/>
          </a:p>
        </p:txBody>
      </p:sp>
    </p:spTree>
    <p:extLst>
      <p:ext uri="{BB962C8B-B14F-4D97-AF65-F5344CB8AC3E}">
        <p14:creationId xmlns:p14="http://schemas.microsoft.com/office/powerpoint/2010/main" val="2061167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EBCB-D13A-4E6C-8DAB-29CAB06375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8FAB18-8B47-46DF-A271-5D8C03C884C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F33AE3-1CC0-4517-BDD4-A4718041DA8B}"/>
              </a:ext>
            </a:extLst>
          </p:cNvPr>
          <p:cNvSpPr>
            <a:spLocks noGrp="1"/>
          </p:cNvSpPr>
          <p:nvPr>
            <p:ph type="dt" sz="half" idx="10"/>
          </p:nvPr>
        </p:nvSpPr>
        <p:spPr/>
        <p:txBody>
          <a:bodyPr/>
          <a:lstStyle/>
          <a:p>
            <a:fld id="{9A224DBA-C4F0-4141-AA34-4E628A136775}" type="datetimeFigureOut">
              <a:rPr lang="en-US" smtClean="0"/>
              <a:t>11/30/2020</a:t>
            </a:fld>
            <a:endParaRPr lang="en-US"/>
          </a:p>
        </p:txBody>
      </p:sp>
      <p:sp>
        <p:nvSpPr>
          <p:cNvPr id="5" name="Footer Placeholder 4">
            <a:extLst>
              <a:ext uri="{FF2B5EF4-FFF2-40B4-BE49-F238E27FC236}">
                <a16:creationId xmlns:a16="http://schemas.microsoft.com/office/drawing/2014/main" id="{29B53BA8-71AF-4213-8DF2-CDDD1A8346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278D49-AE4D-4BE9-9E2E-71B7DFC5C052}"/>
              </a:ext>
            </a:extLst>
          </p:cNvPr>
          <p:cNvSpPr>
            <a:spLocks noGrp="1"/>
          </p:cNvSpPr>
          <p:nvPr>
            <p:ph type="sldNum" sz="quarter" idx="12"/>
          </p:nvPr>
        </p:nvSpPr>
        <p:spPr/>
        <p:txBody>
          <a:bodyPr/>
          <a:lstStyle/>
          <a:p>
            <a:fld id="{23E65672-B623-4C7B-9EE9-465929942914}" type="slidenum">
              <a:rPr lang="en-US" smtClean="0"/>
              <a:t>‹#›</a:t>
            </a:fld>
            <a:endParaRPr lang="en-US"/>
          </a:p>
        </p:txBody>
      </p:sp>
    </p:spTree>
    <p:extLst>
      <p:ext uri="{BB962C8B-B14F-4D97-AF65-F5344CB8AC3E}">
        <p14:creationId xmlns:p14="http://schemas.microsoft.com/office/powerpoint/2010/main" val="805049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472F6-D24E-4876-A9F6-9765C1021A2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582F49C-D4C6-479F-9D11-43548CAFA9D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2746B28-32C9-4F61-860B-A924E3CE8599}"/>
              </a:ext>
            </a:extLst>
          </p:cNvPr>
          <p:cNvSpPr>
            <a:spLocks noGrp="1"/>
          </p:cNvSpPr>
          <p:nvPr>
            <p:ph type="dt" sz="half" idx="10"/>
          </p:nvPr>
        </p:nvSpPr>
        <p:spPr/>
        <p:txBody>
          <a:bodyPr/>
          <a:lstStyle/>
          <a:p>
            <a:fld id="{9A224DBA-C4F0-4141-AA34-4E628A136775}" type="datetimeFigureOut">
              <a:rPr lang="en-US" smtClean="0"/>
              <a:t>11/30/2020</a:t>
            </a:fld>
            <a:endParaRPr lang="en-US"/>
          </a:p>
        </p:txBody>
      </p:sp>
      <p:sp>
        <p:nvSpPr>
          <p:cNvPr id="5" name="Footer Placeholder 4">
            <a:extLst>
              <a:ext uri="{FF2B5EF4-FFF2-40B4-BE49-F238E27FC236}">
                <a16:creationId xmlns:a16="http://schemas.microsoft.com/office/drawing/2014/main" id="{AF8FD087-0100-4007-BEAF-4C7E386930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D16EB0-11D9-4B4C-8902-E58EBFB8FC55}"/>
              </a:ext>
            </a:extLst>
          </p:cNvPr>
          <p:cNvSpPr>
            <a:spLocks noGrp="1"/>
          </p:cNvSpPr>
          <p:nvPr>
            <p:ph type="sldNum" sz="quarter" idx="12"/>
          </p:nvPr>
        </p:nvSpPr>
        <p:spPr/>
        <p:txBody>
          <a:bodyPr/>
          <a:lstStyle/>
          <a:p>
            <a:fld id="{23E65672-B623-4C7B-9EE9-465929942914}" type="slidenum">
              <a:rPr lang="en-US" smtClean="0"/>
              <a:t>‹#›</a:t>
            </a:fld>
            <a:endParaRPr lang="en-US"/>
          </a:p>
        </p:txBody>
      </p:sp>
    </p:spTree>
    <p:extLst>
      <p:ext uri="{BB962C8B-B14F-4D97-AF65-F5344CB8AC3E}">
        <p14:creationId xmlns:p14="http://schemas.microsoft.com/office/powerpoint/2010/main" val="1715099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AEE3C-A9E4-42DB-870A-9CA03E820E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8C98A0-5C32-4B02-BA76-92E6F95E95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EB21D8-6184-4739-869C-439462A8C3A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E39372-C2CF-491B-B219-7B4EFD821EE9}"/>
              </a:ext>
            </a:extLst>
          </p:cNvPr>
          <p:cNvSpPr>
            <a:spLocks noGrp="1"/>
          </p:cNvSpPr>
          <p:nvPr>
            <p:ph type="dt" sz="half" idx="10"/>
          </p:nvPr>
        </p:nvSpPr>
        <p:spPr/>
        <p:txBody>
          <a:bodyPr/>
          <a:lstStyle/>
          <a:p>
            <a:fld id="{9A224DBA-C4F0-4141-AA34-4E628A136775}" type="datetimeFigureOut">
              <a:rPr lang="en-US" smtClean="0"/>
              <a:t>11/30/2020</a:t>
            </a:fld>
            <a:endParaRPr lang="en-US"/>
          </a:p>
        </p:txBody>
      </p:sp>
      <p:sp>
        <p:nvSpPr>
          <p:cNvPr id="6" name="Footer Placeholder 5">
            <a:extLst>
              <a:ext uri="{FF2B5EF4-FFF2-40B4-BE49-F238E27FC236}">
                <a16:creationId xmlns:a16="http://schemas.microsoft.com/office/drawing/2014/main" id="{78E89C9C-A078-4F71-8CB9-1DF42CF18A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EC6B07-A1EC-4920-897B-AA7086503B74}"/>
              </a:ext>
            </a:extLst>
          </p:cNvPr>
          <p:cNvSpPr>
            <a:spLocks noGrp="1"/>
          </p:cNvSpPr>
          <p:nvPr>
            <p:ph type="sldNum" sz="quarter" idx="12"/>
          </p:nvPr>
        </p:nvSpPr>
        <p:spPr/>
        <p:txBody>
          <a:bodyPr/>
          <a:lstStyle/>
          <a:p>
            <a:fld id="{23E65672-B623-4C7B-9EE9-465929942914}" type="slidenum">
              <a:rPr lang="en-US" smtClean="0"/>
              <a:t>‹#›</a:t>
            </a:fld>
            <a:endParaRPr lang="en-US"/>
          </a:p>
        </p:txBody>
      </p:sp>
    </p:spTree>
    <p:extLst>
      <p:ext uri="{BB962C8B-B14F-4D97-AF65-F5344CB8AC3E}">
        <p14:creationId xmlns:p14="http://schemas.microsoft.com/office/powerpoint/2010/main" val="3117313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D180C-C0D9-437E-970C-9F0BBEAA283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C1406EB-7434-4A51-B199-C086261EE4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CC88FC4-C2AE-44C8-BB1F-FE9C9B190F3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F46156-8679-479F-A4D4-71A39E7DBF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6628E84-878F-4A40-BEE1-ECCD484DDE4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7C57EFD-4874-43DC-8D93-559C5A322918}"/>
              </a:ext>
            </a:extLst>
          </p:cNvPr>
          <p:cNvSpPr>
            <a:spLocks noGrp="1"/>
          </p:cNvSpPr>
          <p:nvPr>
            <p:ph type="dt" sz="half" idx="10"/>
          </p:nvPr>
        </p:nvSpPr>
        <p:spPr/>
        <p:txBody>
          <a:bodyPr/>
          <a:lstStyle/>
          <a:p>
            <a:fld id="{9A224DBA-C4F0-4141-AA34-4E628A136775}" type="datetimeFigureOut">
              <a:rPr lang="en-US" smtClean="0"/>
              <a:t>11/30/2020</a:t>
            </a:fld>
            <a:endParaRPr lang="en-US"/>
          </a:p>
        </p:txBody>
      </p:sp>
      <p:sp>
        <p:nvSpPr>
          <p:cNvPr id="8" name="Footer Placeholder 7">
            <a:extLst>
              <a:ext uri="{FF2B5EF4-FFF2-40B4-BE49-F238E27FC236}">
                <a16:creationId xmlns:a16="http://schemas.microsoft.com/office/drawing/2014/main" id="{AE7E2366-9E2B-4B83-AC13-C8DC66A8F5C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F5FEA47-7084-4B19-BA75-1BFE389064F0}"/>
              </a:ext>
            </a:extLst>
          </p:cNvPr>
          <p:cNvSpPr>
            <a:spLocks noGrp="1"/>
          </p:cNvSpPr>
          <p:nvPr>
            <p:ph type="sldNum" sz="quarter" idx="12"/>
          </p:nvPr>
        </p:nvSpPr>
        <p:spPr/>
        <p:txBody>
          <a:bodyPr/>
          <a:lstStyle/>
          <a:p>
            <a:fld id="{23E65672-B623-4C7B-9EE9-465929942914}" type="slidenum">
              <a:rPr lang="en-US" smtClean="0"/>
              <a:t>‹#›</a:t>
            </a:fld>
            <a:endParaRPr lang="en-US"/>
          </a:p>
        </p:txBody>
      </p:sp>
    </p:spTree>
    <p:extLst>
      <p:ext uri="{BB962C8B-B14F-4D97-AF65-F5344CB8AC3E}">
        <p14:creationId xmlns:p14="http://schemas.microsoft.com/office/powerpoint/2010/main" val="3353200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4CD44-8DC2-499A-AFA9-E07ED08924A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7C414D6-1BE8-4F1B-A60E-59FAF226F7FB}"/>
              </a:ext>
            </a:extLst>
          </p:cNvPr>
          <p:cNvSpPr>
            <a:spLocks noGrp="1"/>
          </p:cNvSpPr>
          <p:nvPr>
            <p:ph type="dt" sz="half" idx="10"/>
          </p:nvPr>
        </p:nvSpPr>
        <p:spPr/>
        <p:txBody>
          <a:bodyPr/>
          <a:lstStyle/>
          <a:p>
            <a:fld id="{9A224DBA-C4F0-4141-AA34-4E628A136775}" type="datetimeFigureOut">
              <a:rPr lang="en-US" smtClean="0"/>
              <a:t>11/30/2020</a:t>
            </a:fld>
            <a:endParaRPr lang="en-US"/>
          </a:p>
        </p:txBody>
      </p:sp>
      <p:sp>
        <p:nvSpPr>
          <p:cNvPr id="4" name="Footer Placeholder 3">
            <a:extLst>
              <a:ext uri="{FF2B5EF4-FFF2-40B4-BE49-F238E27FC236}">
                <a16:creationId xmlns:a16="http://schemas.microsoft.com/office/drawing/2014/main" id="{6071771A-7AFA-41D8-BEEC-70AC38AF203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8131E40-120A-430A-9236-8039CC0F9E21}"/>
              </a:ext>
            </a:extLst>
          </p:cNvPr>
          <p:cNvSpPr>
            <a:spLocks noGrp="1"/>
          </p:cNvSpPr>
          <p:nvPr>
            <p:ph type="sldNum" sz="quarter" idx="12"/>
          </p:nvPr>
        </p:nvSpPr>
        <p:spPr/>
        <p:txBody>
          <a:bodyPr/>
          <a:lstStyle/>
          <a:p>
            <a:fld id="{23E65672-B623-4C7B-9EE9-465929942914}" type="slidenum">
              <a:rPr lang="en-US" smtClean="0"/>
              <a:t>‹#›</a:t>
            </a:fld>
            <a:endParaRPr lang="en-US"/>
          </a:p>
        </p:txBody>
      </p:sp>
    </p:spTree>
    <p:extLst>
      <p:ext uri="{BB962C8B-B14F-4D97-AF65-F5344CB8AC3E}">
        <p14:creationId xmlns:p14="http://schemas.microsoft.com/office/powerpoint/2010/main" val="4038913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D86277F-803F-4BF6-8988-AA81484DE295}"/>
              </a:ext>
            </a:extLst>
          </p:cNvPr>
          <p:cNvSpPr>
            <a:spLocks noGrp="1"/>
          </p:cNvSpPr>
          <p:nvPr>
            <p:ph type="dt" sz="half" idx="10"/>
          </p:nvPr>
        </p:nvSpPr>
        <p:spPr/>
        <p:txBody>
          <a:bodyPr/>
          <a:lstStyle/>
          <a:p>
            <a:fld id="{9A224DBA-C4F0-4141-AA34-4E628A136775}" type="datetimeFigureOut">
              <a:rPr lang="en-US" smtClean="0"/>
              <a:t>11/30/2020</a:t>
            </a:fld>
            <a:endParaRPr lang="en-US"/>
          </a:p>
        </p:txBody>
      </p:sp>
      <p:sp>
        <p:nvSpPr>
          <p:cNvPr id="3" name="Footer Placeholder 2">
            <a:extLst>
              <a:ext uri="{FF2B5EF4-FFF2-40B4-BE49-F238E27FC236}">
                <a16:creationId xmlns:a16="http://schemas.microsoft.com/office/drawing/2014/main" id="{75E76FCC-D861-490E-97A6-6E9B591F937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CAABA9C-C9A5-4250-BF7D-2B9AEE97F5C1}"/>
              </a:ext>
            </a:extLst>
          </p:cNvPr>
          <p:cNvSpPr>
            <a:spLocks noGrp="1"/>
          </p:cNvSpPr>
          <p:nvPr>
            <p:ph type="sldNum" sz="quarter" idx="12"/>
          </p:nvPr>
        </p:nvSpPr>
        <p:spPr/>
        <p:txBody>
          <a:bodyPr/>
          <a:lstStyle/>
          <a:p>
            <a:fld id="{23E65672-B623-4C7B-9EE9-465929942914}" type="slidenum">
              <a:rPr lang="en-US" smtClean="0"/>
              <a:t>‹#›</a:t>
            </a:fld>
            <a:endParaRPr lang="en-US"/>
          </a:p>
        </p:txBody>
      </p:sp>
    </p:spTree>
    <p:extLst>
      <p:ext uri="{BB962C8B-B14F-4D97-AF65-F5344CB8AC3E}">
        <p14:creationId xmlns:p14="http://schemas.microsoft.com/office/powerpoint/2010/main" val="1750569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B4D7B-6508-4D54-A8B0-C6FC778965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8F42BA-CB30-4846-A1B0-A5FC0FE1DA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9FD8F5E-E1A4-490D-9E53-6B89C32C77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24D35C3-546E-49D1-AA0F-CB2B16663846}"/>
              </a:ext>
            </a:extLst>
          </p:cNvPr>
          <p:cNvSpPr>
            <a:spLocks noGrp="1"/>
          </p:cNvSpPr>
          <p:nvPr>
            <p:ph type="dt" sz="half" idx="10"/>
          </p:nvPr>
        </p:nvSpPr>
        <p:spPr/>
        <p:txBody>
          <a:bodyPr/>
          <a:lstStyle/>
          <a:p>
            <a:fld id="{9A224DBA-C4F0-4141-AA34-4E628A136775}" type="datetimeFigureOut">
              <a:rPr lang="en-US" smtClean="0"/>
              <a:t>11/30/2020</a:t>
            </a:fld>
            <a:endParaRPr lang="en-US"/>
          </a:p>
        </p:txBody>
      </p:sp>
      <p:sp>
        <p:nvSpPr>
          <p:cNvPr id="6" name="Footer Placeholder 5">
            <a:extLst>
              <a:ext uri="{FF2B5EF4-FFF2-40B4-BE49-F238E27FC236}">
                <a16:creationId xmlns:a16="http://schemas.microsoft.com/office/drawing/2014/main" id="{6D94D397-3BB4-45EF-9B7F-45CC2DA584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D41F22-25C8-4392-82C2-C302B674A8FD}"/>
              </a:ext>
            </a:extLst>
          </p:cNvPr>
          <p:cNvSpPr>
            <a:spLocks noGrp="1"/>
          </p:cNvSpPr>
          <p:nvPr>
            <p:ph type="sldNum" sz="quarter" idx="12"/>
          </p:nvPr>
        </p:nvSpPr>
        <p:spPr/>
        <p:txBody>
          <a:bodyPr/>
          <a:lstStyle/>
          <a:p>
            <a:fld id="{23E65672-B623-4C7B-9EE9-465929942914}" type="slidenum">
              <a:rPr lang="en-US" smtClean="0"/>
              <a:t>‹#›</a:t>
            </a:fld>
            <a:endParaRPr lang="en-US"/>
          </a:p>
        </p:txBody>
      </p:sp>
    </p:spTree>
    <p:extLst>
      <p:ext uri="{BB962C8B-B14F-4D97-AF65-F5344CB8AC3E}">
        <p14:creationId xmlns:p14="http://schemas.microsoft.com/office/powerpoint/2010/main" val="483023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400FC-9714-48A8-965B-BAF4EB0274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3E737DE-D8FF-4B45-80F2-80E689BA55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5014682-75DF-45DE-BF6F-FCD97ADB7D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244C4A7-62C4-477F-9BEE-3FC11152306F}"/>
              </a:ext>
            </a:extLst>
          </p:cNvPr>
          <p:cNvSpPr>
            <a:spLocks noGrp="1"/>
          </p:cNvSpPr>
          <p:nvPr>
            <p:ph type="dt" sz="half" idx="10"/>
          </p:nvPr>
        </p:nvSpPr>
        <p:spPr/>
        <p:txBody>
          <a:bodyPr/>
          <a:lstStyle/>
          <a:p>
            <a:fld id="{9A224DBA-C4F0-4141-AA34-4E628A136775}" type="datetimeFigureOut">
              <a:rPr lang="en-US" smtClean="0"/>
              <a:t>11/30/2020</a:t>
            </a:fld>
            <a:endParaRPr lang="en-US"/>
          </a:p>
        </p:txBody>
      </p:sp>
      <p:sp>
        <p:nvSpPr>
          <p:cNvPr id="6" name="Footer Placeholder 5">
            <a:extLst>
              <a:ext uri="{FF2B5EF4-FFF2-40B4-BE49-F238E27FC236}">
                <a16:creationId xmlns:a16="http://schemas.microsoft.com/office/drawing/2014/main" id="{6689D565-E5D1-4DB8-8315-53CE93F035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8FC19B-4714-465F-A73D-53F1A7D02E42}"/>
              </a:ext>
            </a:extLst>
          </p:cNvPr>
          <p:cNvSpPr>
            <a:spLocks noGrp="1"/>
          </p:cNvSpPr>
          <p:nvPr>
            <p:ph type="sldNum" sz="quarter" idx="12"/>
          </p:nvPr>
        </p:nvSpPr>
        <p:spPr/>
        <p:txBody>
          <a:bodyPr/>
          <a:lstStyle/>
          <a:p>
            <a:fld id="{23E65672-B623-4C7B-9EE9-465929942914}" type="slidenum">
              <a:rPr lang="en-US" smtClean="0"/>
              <a:t>‹#›</a:t>
            </a:fld>
            <a:endParaRPr lang="en-US"/>
          </a:p>
        </p:txBody>
      </p:sp>
    </p:spTree>
    <p:extLst>
      <p:ext uri="{BB962C8B-B14F-4D97-AF65-F5344CB8AC3E}">
        <p14:creationId xmlns:p14="http://schemas.microsoft.com/office/powerpoint/2010/main" val="468833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CB410EC-133F-464E-8C3B-56AB184617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821B980-A1D0-4C93-B7F5-24019EC808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3DE7F7-0F65-4A3C-B5B5-50F26691CD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224DBA-C4F0-4141-AA34-4E628A136775}" type="datetimeFigureOut">
              <a:rPr lang="en-US" smtClean="0"/>
              <a:t>11/30/2020</a:t>
            </a:fld>
            <a:endParaRPr lang="en-US"/>
          </a:p>
        </p:txBody>
      </p:sp>
      <p:sp>
        <p:nvSpPr>
          <p:cNvPr id="5" name="Footer Placeholder 4">
            <a:extLst>
              <a:ext uri="{FF2B5EF4-FFF2-40B4-BE49-F238E27FC236}">
                <a16:creationId xmlns:a16="http://schemas.microsoft.com/office/drawing/2014/main" id="{2838CBAF-41B4-427E-AC8D-B85A6EC858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AF3E21A-885D-4F71-A161-78FE650C06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E65672-B623-4C7B-9EE9-465929942914}" type="slidenum">
              <a:rPr lang="en-US" smtClean="0"/>
              <a:t>‹#›</a:t>
            </a:fld>
            <a:endParaRPr lang="en-US"/>
          </a:p>
        </p:txBody>
      </p:sp>
    </p:spTree>
    <p:extLst>
      <p:ext uri="{BB962C8B-B14F-4D97-AF65-F5344CB8AC3E}">
        <p14:creationId xmlns:p14="http://schemas.microsoft.com/office/powerpoint/2010/main" val="13120883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8D0526F-013B-400C-A34C-6DC9B81011E6}"/>
              </a:ext>
            </a:extLst>
          </p:cNvPr>
          <p:cNvSpPr txBox="1"/>
          <p:nvPr/>
        </p:nvSpPr>
        <p:spPr>
          <a:xfrm>
            <a:off x="838200" y="88780"/>
            <a:ext cx="10515600" cy="6678751"/>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The project presentation replaces the project poster used during in-person fairs – this is NOT a 12-page report. Use this template for an engineering research project (not scientific, math or computer sciences).</a:t>
            </a:r>
          </a:p>
          <a:p>
            <a:r>
              <a:rPr lang="en-US" dirty="0"/>
              <a:t> </a:t>
            </a:r>
          </a:p>
          <a:p>
            <a:pPr marL="285750" lvl="0" indent="-285750">
              <a:spcAft>
                <a:spcPts val="600"/>
              </a:spcAft>
              <a:buFont typeface="Arial" panose="020B0604020202020204" pitchFamily="34" charset="0"/>
              <a:buChar char="•"/>
            </a:pPr>
            <a:r>
              <a:rPr lang="en-US" sz="1400" dirty="0">
                <a:latin typeface="Arial" panose="020B0604020202020204" pitchFamily="34" charset="0"/>
                <a:cs typeface="Arial" panose="020B0604020202020204" pitchFamily="34" charset="0"/>
              </a:rPr>
              <a:t>The Project Presentation must be a single PDF document limited to </a:t>
            </a:r>
            <a:r>
              <a:rPr lang="en-US" sz="1400" b="1" dirty="0">
                <a:latin typeface="Arial" panose="020B0604020202020204" pitchFamily="34" charset="0"/>
                <a:cs typeface="Arial" panose="020B0604020202020204" pitchFamily="34" charset="0"/>
              </a:rPr>
              <a:t>no more than 12 pages</a:t>
            </a:r>
            <a:r>
              <a:rPr lang="en-US" sz="1400" dirty="0">
                <a:latin typeface="Arial" panose="020B0604020202020204" pitchFamily="34" charset="0"/>
                <a:cs typeface="Arial" panose="020B0604020202020204" pitchFamily="34" charset="0"/>
              </a:rPr>
              <a:t>.</a:t>
            </a:r>
          </a:p>
          <a:p>
            <a:pPr marL="285750" indent="-285750">
              <a:spcAft>
                <a:spcPts val="600"/>
              </a:spcAft>
              <a:buFont typeface="Arial" panose="020B0604020202020204" pitchFamily="34" charset="0"/>
              <a:buChar char="•"/>
            </a:pPr>
            <a:r>
              <a:rPr lang="en-US" sz="1400" dirty="0">
                <a:latin typeface="Arial" panose="020B0604020202020204" pitchFamily="34" charset="0"/>
                <a:cs typeface="Arial" panose="020B0604020202020204" pitchFamily="34" charset="0"/>
              </a:rPr>
              <a:t>Do not change the page settings on the template – they are set up so that the template you fill out will print to pdf with the correct page size (8½” x 11”) and orientation (Landscape).</a:t>
            </a:r>
          </a:p>
          <a:p>
            <a:pPr marL="285750" indent="-285750">
              <a:spcAft>
                <a:spcPts val="600"/>
              </a:spcAft>
              <a:buFont typeface="Arial" panose="020B0604020202020204" pitchFamily="34" charset="0"/>
              <a:buChar char="•"/>
            </a:pPr>
            <a:r>
              <a:rPr lang="en-US" sz="1400" dirty="0">
                <a:latin typeface="Arial" panose="020B0604020202020204" pitchFamily="34" charset="0"/>
                <a:cs typeface="Arial" panose="020B0604020202020204" pitchFamily="34" charset="0"/>
              </a:rPr>
              <a:t>The PDF document must open with the default magnification set to “Fit Page” so that </a:t>
            </a:r>
            <a:r>
              <a:rPr lang="en-US" sz="1400" b="1" dirty="0">
                <a:latin typeface="Arial" panose="020B0604020202020204" pitchFamily="34" charset="0"/>
                <a:cs typeface="Arial" panose="020B0604020202020204" pitchFamily="34" charset="0"/>
              </a:rPr>
              <a:t>the entire page is visible at the same </a:t>
            </a:r>
            <a:r>
              <a:rPr lang="en-US" sz="1400" dirty="0">
                <a:latin typeface="Arial" panose="020B0604020202020204" pitchFamily="34" charset="0"/>
                <a:cs typeface="Arial" panose="020B0604020202020204" pitchFamily="34" charset="0"/>
              </a:rPr>
              <a:t>time.</a:t>
            </a:r>
          </a:p>
          <a:p>
            <a:pPr marL="285750" indent="-285750">
              <a:spcAft>
                <a:spcPts val="600"/>
              </a:spcAft>
              <a:buFont typeface="Arial" panose="020B0604020202020204" pitchFamily="34" charset="0"/>
              <a:buChar char="•"/>
            </a:pPr>
            <a:r>
              <a:rPr lang="en-US" sz="1400" dirty="0">
                <a:latin typeface="Arial" panose="020B0604020202020204" pitchFamily="34" charset="0"/>
                <a:cs typeface="Arial" panose="020B0604020202020204" pitchFamily="34" charset="0"/>
              </a:rPr>
              <a:t>The PDF document must be made without animations or active hyperlinks. The document must not have instructions to open in “full screen mode”. Eliminating this mode automatically prevents page transitions, embedded videos or animations from playing, so do not attempt to include them. (There are provisions for submitting an optional video if you need to show a demonstration of your project.)</a:t>
            </a:r>
          </a:p>
          <a:p>
            <a:pPr marL="285750" lvl="0" indent="-285750">
              <a:spcAft>
                <a:spcPts val="600"/>
              </a:spcAft>
              <a:buFont typeface="Arial" panose="020B0604020202020204" pitchFamily="34" charset="0"/>
              <a:buChar char="•"/>
            </a:pPr>
            <a:r>
              <a:rPr lang="en-US" sz="1400" dirty="0">
                <a:latin typeface="Arial" panose="020B0604020202020204" pitchFamily="34" charset="0"/>
                <a:cs typeface="Arial" panose="020B0604020202020204" pitchFamily="34" charset="0"/>
              </a:rPr>
              <a:t>It is recommended that you use a white background with black text for maximum contrast. If you do change these, make sure to use a light-colored background with dark text to support readability.</a:t>
            </a:r>
          </a:p>
          <a:p>
            <a:pPr marL="285750" lvl="0" indent="-285750">
              <a:spcAft>
                <a:spcPts val="600"/>
              </a:spcAft>
              <a:buFont typeface="Arial" panose="020B0604020202020204" pitchFamily="34" charset="0"/>
              <a:buChar char="•"/>
            </a:pPr>
            <a:r>
              <a:rPr lang="en-US" sz="1400" dirty="0">
                <a:latin typeface="Arial" panose="020B0604020202020204" pitchFamily="34" charset="0"/>
                <a:cs typeface="Arial" panose="020B0604020202020204" pitchFamily="34" charset="0"/>
              </a:rPr>
              <a:t>It is recommended that you use a font such as Arial, </a:t>
            </a:r>
            <a:r>
              <a:rPr lang="en-US" sz="1400" dirty="0">
                <a:cs typeface="Arial" panose="020B0604020202020204" pitchFamily="34" charset="0"/>
              </a:rPr>
              <a:t>Calibri</a:t>
            </a:r>
            <a:r>
              <a:rPr lang="en-US" sz="1400" dirty="0">
                <a:latin typeface="Arial" panose="020B0604020202020204" pitchFamily="34" charset="0"/>
                <a:cs typeface="Arial" panose="020B0604020202020204" pitchFamily="34" charset="0"/>
              </a:rPr>
              <a:t>, or </a:t>
            </a:r>
            <a:r>
              <a:rPr lang="en-US" sz="1400" dirty="0">
                <a:latin typeface="Century Gothic" panose="020B0502020202020204" pitchFamily="34" charset="0"/>
                <a:cs typeface="Arial" panose="020B0604020202020204" pitchFamily="34" charset="0"/>
              </a:rPr>
              <a:t>Century Gothic </a:t>
            </a:r>
            <a:r>
              <a:rPr lang="en-US" sz="1400" dirty="0">
                <a:latin typeface="Arial" panose="020B0604020202020204" pitchFamily="34" charset="0"/>
                <a:cs typeface="Arial" panose="020B0604020202020204" pitchFamily="34" charset="0"/>
              </a:rPr>
              <a:t>for readability.</a:t>
            </a:r>
          </a:p>
          <a:p>
            <a:pPr marL="285750" lvl="0" indent="-285750">
              <a:spcAft>
                <a:spcPts val="600"/>
              </a:spcAft>
              <a:buFont typeface="Arial" panose="020B0604020202020204" pitchFamily="34" charset="0"/>
              <a:buChar char="•"/>
            </a:pPr>
            <a:r>
              <a:rPr lang="en-US" sz="1400" dirty="0">
                <a:latin typeface="Arial" panose="020B0604020202020204" pitchFamily="34" charset="0"/>
                <a:cs typeface="Arial" panose="020B0604020202020204" pitchFamily="34" charset="0"/>
              </a:rPr>
              <a:t>Page titles should all be the same font size and should be larger than headings within each page. In turn, headings should be larger than body text.</a:t>
            </a:r>
          </a:p>
          <a:p>
            <a:pPr marL="285750" lvl="0" indent="-285750">
              <a:spcAft>
                <a:spcPts val="600"/>
              </a:spcAft>
              <a:buFont typeface="Arial" panose="020B0604020202020204" pitchFamily="34" charset="0"/>
              <a:buChar char="•"/>
            </a:pPr>
            <a:r>
              <a:rPr lang="en-US" sz="1400" dirty="0">
                <a:latin typeface="Arial" panose="020B0604020202020204" pitchFamily="34" charset="0"/>
                <a:cs typeface="Arial" panose="020B0604020202020204" pitchFamily="34" charset="0"/>
              </a:rPr>
              <a:t>All text should be readable easily when viewing the entire page at once. The smallest allowable font size for body text is 14 </a:t>
            </a:r>
            <a:r>
              <a:rPr lang="en-US" sz="1400" dirty="0" err="1">
                <a:latin typeface="Arial" panose="020B0604020202020204" pitchFamily="34" charset="0"/>
                <a:cs typeface="Arial" panose="020B0604020202020204" pitchFamily="34" charset="0"/>
              </a:rPr>
              <a:t>pt</a:t>
            </a:r>
            <a:r>
              <a:rPr lang="en-US" sz="1400" dirty="0">
                <a:latin typeface="Arial" panose="020B0604020202020204" pitchFamily="34" charset="0"/>
                <a:cs typeface="Arial" panose="020B0604020202020204" pitchFamily="34" charset="0"/>
              </a:rPr>
              <a:t> (unless you are adding a figure caption or photo credit – these can be 10 pt.).</a:t>
            </a:r>
          </a:p>
          <a:p>
            <a:pPr marL="285750" lvl="0" indent="-285750">
              <a:spcAft>
                <a:spcPts val="600"/>
              </a:spcAft>
              <a:buFont typeface="Arial" panose="020B0604020202020204" pitchFamily="34" charset="0"/>
              <a:buChar char="•"/>
            </a:pPr>
            <a:r>
              <a:rPr lang="en-US" sz="1400" dirty="0">
                <a:latin typeface="Arial" panose="020B0604020202020204" pitchFamily="34" charset="0"/>
                <a:cs typeface="Arial" panose="020B0604020202020204" pitchFamily="34" charset="0"/>
              </a:rPr>
              <a:t>Avoid long expository paragraphs. State your points succinctly.</a:t>
            </a:r>
          </a:p>
          <a:p>
            <a:pPr marL="285750" lvl="0" indent="-285750">
              <a:spcAft>
                <a:spcPts val="600"/>
              </a:spcAft>
              <a:buFont typeface="Arial" panose="020B0604020202020204" pitchFamily="34" charset="0"/>
              <a:buChar char="•"/>
            </a:pPr>
            <a:r>
              <a:rPr lang="en-US" sz="1400" dirty="0">
                <a:latin typeface="Arial" panose="020B0604020202020204" pitchFamily="34" charset="0"/>
                <a:cs typeface="Arial" panose="020B0604020202020204" pitchFamily="34" charset="0"/>
              </a:rPr>
              <a:t>Use bullets to set out individual points of interest. Use numbered lists when the ordering of points of interest is important.</a:t>
            </a:r>
          </a:p>
          <a:p>
            <a:pPr marL="285750" lvl="0" indent="-285750">
              <a:spcAft>
                <a:spcPts val="600"/>
              </a:spcAft>
              <a:buFont typeface="Arial" panose="020B0604020202020204" pitchFamily="34" charset="0"/>
              <a:buChar char="•"/>
            </a:pPr>
            <a:r>
              <a:rPr lang="en-US" sz="1400" dirty="0">
                <a:latin typeface="Arial" panose="020B0604020202020204" pitchFamily="34" charset="0"/>
                <a:cs typeface="Arial" panose="020B0604020202020204" pitchFamily="34" charset="0"/>
              </a:rPr>
              <a:t>You may add more slides as needed up to the maximum of 12 printed pages.</a:t>
            </a:r>
          </a:p>
          <a:p>
            <a:pPr marL="285750" lvl="0" indent="-285750">
              <a:spcAft>
                <a:spcPts val="600"/>
              </a:spcAft>
              <a:buFont typeface="Arial" panose="020B0604020202020204" pitchFamily="34" charset="0"/>
              <a:buChar char="•"/>
            </a:pPr>
            <a:r>
              <a:rPr lang="en-US" sz="1400" dirty="0">
                <a:latin typeface="Arial" panose="020B0604020202020204" pitchFamily="34" charset="0"/>
                <a:cs typeface="Arial" panose="020B0604020202020204" pitchFamily="34" charset="0"/>
              </a:rPr>
              <a:t>All Project Presentation elements must conform to Display &amp; Safety rules as if placed on a physical poster for display to judges and the public.</a:t>
            </a:r>
          </a:p>
          <a:p>
            <a:pPr marL="285750" lvl="0" indent="-285750">
              <a:spcAft>
                <a:spcPts val="600"/>
              </a:spcAft>
              <a:buFont typeface="Arial" panose="020B0604020202020204" pitchFamily="34" charset="0"/>
              <a:buChar char="•"/>
            </a:pPr>
            <a:r>
              <a:rPr lang="en-US" sz="1400" b="1" dirty="0">
                <a:solidFill>
                  <a:srgbClr val="FF0000"/>
                </a:solidFill>
                <a:latin typeface="Arial" panose="020B0604020202020204" pitchFamily="34" charset="0"/>
                <a:cs typeface="Arial" panose="020B0604020202020204" pitchFamily="34" charset="0"/>
              </a:rPr>
              <a:t>Once completed, delete this instruction slide before printing to a PDF file. Your resulting Project Presentation should only be at most 12 pages.</a:t>
            </a:r>
          </a:p>
        </p:txBody>
      </p:sp>
    </p:spTree>
    <p:extLst>
      <p:ext uri="{BB962C8B-B14F-4D97-AF65-F5344CB8AC3E}">
        <p14:creationId xmlns:p14="http://schemas.microsoft.com/office/powerpoint/2010/main" val="3294473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5D4CBA0-1C79-4AF0-BC37-2BFF651E52D7}"/>
              </a:ext>
            </a:extLst>
          </p:cNvPr>
          <p:cNvSpPr txBox="1"/>
          <p:nvPr/>
        </p:nvSpPr>
        <p:spPr>
          <a:xfrm>
            <a:off x="10755181" y="301841"/>
            <a:ext cx="1099468" cy="369332"/>
          </a:xfrm>
          <a:prstGeom prst="rect">
            <a:avLst/>
          </a:prstGeom>
          <a:noFill/>
        </p:spPr>
        <p:txBody>
          <a:bodyPr wrap="none" rtlCol="0">
            <a:spAutoFit/>
          </a:bodyPr>
          <a:lstStyle/>
          <a:p>
            <a:r>
              <a:rPr lang="en-US" dirty="0"/>
              <a:t>Project ID</a:t>
            </a:r>
          </a:p>
        </p:txBody>
      </p:sp>
      <p:sp>
        <p:nvSpPr>
          <p:cNvPr id="3" name="TextBox 2">
            <a:extLst>
              <a:ext uri="{FF2B5EF4-FFF2-40B4-BE49-F238E27FC236}">
                <a16:creationId xmlns:a16="http://schemas.microsoft.com/office/drawing/2014/main" id="{D6D264EE-F77A-49E9-B7BA-3D31953D9B01}"/>
              </a:ext>
            </a:extLst>
          </p:cNvPr>
          <p:cNvSpPr txBox="1"/>
          <p:nvPr/>
        </p:nvSpPr>
        <p:spPr>
          <a:xfrm>
            <a:off x="4834790" y="3028891"/>
            <a:ext cx="2522422" cy="861774"/>
          </a:xfrm>
          <a:prstGeom prst="rect">
            <a:avLst/>
          </a:prstGeom>
          <a:noFill/>
        </p:spPr>
        <p:txBody>
          <a:bodyPr wrap="none" rtlCol="0">
            <a:spAutoFit/>
          </a:bodyPr>
          <a:lstStyle/>
          <a:p>
            <a:pPr algn="ctr"/>
            <a:r>
              <a:rPr lang="en-US" sz="3200" b="1" dirty="0">
                <a:latin typeface="Arial" panose="020B0604020202020204" pitchFamily="34" charset="0"/>
                <a:cs typeface="Arial" panose="020B0604020202020204" pitchFamily="34" charset="0"/>
              </a:rPr>
              <a:t>Project Title</a:t>
            </a:r>
          </a:p>
          <a:p>
            <a:pPr algn="ctr"/>
            <a:r>
              <a:rPr lang="en-US" dirty="0">
                <a:latin typeface="Arial" panose="020B0604020202020204" pitchFamily="34" charset="0"/>
                <a:cs typeface="Arial" panose="020B0604020202020204" pitchFamily="34" charset="0"/>
              </a:rPr>
              <a:t>Finalist Name(s)</a:t>
            </a:r>
          </a:p>
        </p:txBody>
      </p:sp>
    </p:spTree>
    <p:extLst>
      <p:ext uri="{BB962C8B-B14F-4D97-AF65-F5344CB8AC3E}">
        <p14:creationId xmlns:p14="http://schemas.microsoft.com/office/powerpoint/2010/main" val="14202571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7D86E97-906A-4ABD-BE80-55B4EAF6F005}"/>
              </a:ext>
            </a:extLst>
          </p:cNvPr>
          <p:cNvSpPr txBox="1"/>
          <p:nvPr/>
        </p:nvSpPr>
        <p:spPr>
          <a:xfrm>
            <a:off x="838200" y="541539"/>
            <a:ext cx="10515600" cy="3939540"/>
          </a:xfrm>
          <a:prstGeom prst="rect">
            <a:avLst/>
          </a:prstGeom>
          <a:noFill/>
        </p:spPr>
        <p:txBody>
          <a:bodyPr wrap="square" rtlCol="0">
            <a:spAutoFit/>
          </a:bodyPr>
          <a:lstStyle/>
          <a:p>
            <a:r>
              <a:rPr lang="en-US" sz="2800" b="1" dirty="0">
                <a:latin typeface="Arial" panose="020B0604020202020204" pitchFamily="34" charset="0"/>
                <a:cs typeface="Arial" panose="020B0604020202020204" pitchFamily="34" charset="0"/>
              </a:rPr>
              <a:t>INTRODUCTION - What is your engineering problem and goal?</a:t>
            </a:r>
          </a:p>
          <a:p>
            <a:endParaRPr lang="en-US" dirty="0">
              <a:latin typeface="Arial" panose="020B0604020202020204" pitchFamily="34" charset="0"/>
              <a:cs typeface="Arial" panose="020B0604020202020204" pitchFamily="34" charset="0"/>
            </a:endParaRP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What problem were you trying to solve?</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Include a description of your engineering goal.</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Explain what is known or has already been done to solve this problem, including work on which you may build.</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You may include a brief review of relevant literature.</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If this is a continuation project, a brief summary of your prior work is appropriate here.</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Be sure to distinguish your previous work from this year’s project.</a:t>
            </a:r>
          </a:p>
        </p:txBody>
      </p:sp>
    </p:spTree>
    <p:extLst>
      <p:ext uri="{BB962C8B-B14F-4D97-AF65-F5344CB8AC3E}">
        <p14:creationId xmlns:p14="http://schemas.microsoft.com/office/powerpoint/2010/main" val="1182721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D83E495-B155-4A00-B2CF-C1EBDF132A6A}"/>
              </a:ext>
            </a:extLst>
          </p:cNvPr>
          <p:cNvSpPr txBox="1"/>
          <p:nvPr/>
        </p:nvSpPr>
        <p:spPr>
          <a:xfrm>
            <a:off x="838200" y="541539"/>
            <a:ext cx="10515600" cy="3662541"/>
          </a:xfrm>
          <a:prstGeom prst="rect">
            <a:avLst/>
          </a:prstGeom>
          <a:noFill/>
        </p:spPr>
        <p:txBody>
          <a:bodyPr wrap="square" rtlCol="0">
            <a:spAutoFit/>
          </a:bodyPr>
          <a:lstStyle/>
          <a:p>
            <a:r>
              <a:rPr lang="en-US" sz="2800" b="1" dirty="0">
                <a:latin typeface="Arial" panose="020B0604020202020204" pitchFamily="34" charset="0"/>
                <a:cs typeface="Arial" panose="020B0604020202020204" pitchFamily="34" charset="0"/>
              </a:rPr>
              <a:t>METHODS - Explain our methods and procedures for building your design.</a:t>
            </a:r>
          </a:p>
          <a:p>
            <a:endParaRPr lang="en-US" dirty="0">
              <a:latin typeface="Arial" panose="020B0604020202020204" pitchFamily="34" charset="0"/>
              <a:cs typeface="Arial" panose="020B0604020202020204" pitchFamily="34" charset="0"/>
            </a:endParaRP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What did you do?</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How did you design and produce your prototype?</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If there is a physical prototype, you may want to include pictures or designs of the prototype.</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If you tested the prototype, what were your testing procedures?</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What data did you collect and how did you collect that data?</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DO NOT include a separate list of materials.</a:t>
            </a:r>
          </a:p>
        </p:txBody>
      </p:sp>
    </p:spTree>
    <p:extLst>
      <p:ext uri="{BB962C8B-B14F-4D97-AF65-F5344CB8AC3E}">
        <p14:creationId xmlns:p14="http://schemas.microsoft.com/office/powerpoint/2010/main" val="1611047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98A0DAF-5DCA-4B21-AE97-D1DD3F821E72}"/>
              </a:ext>
            </a:extLst>
          </p:cNvPr>
          <p:cNvSpPr txBox="1"/>
          <p:nvPr/>
        </p:nvSpPr>
        <p:spPr>
          <a:xfrm>
            <a:off x="838200" y="541539"/>
            <a:ext cx="10515600" cy="2215991"/>
          </a:xfrm>
          <a:prstGeom prst="rect">
            <a:avLst/>
          </a:prstGeom>
          <a:noFill/>
        </p:spPr>
        <p:txBody>
          <a:bodyPr wrap="square" rtlCol="0">
            <a:spAutoFit/>
          </a:bodyPr>
          <a:lstStyle/>
          <a:p>
            <a:r>
              <a:rPr lang="en-US" sz="2800" b="1" dirty="0">
                <a:latin typeface="Arial" panose="020B0604020202020204" pitchFamily="34" charset="0"/>
                <a:cs typeface="Arial" panose="020B0604020202020204" pitchFamily="34" charset="0"/>
              </a:rPr>
              <a:t>RESULTS - What were the result(s) of your project?</a:t>
            </a:r>
          </a:p>
          <a:p>
            <a:endParaRPr lang="en-US" dirty="0">
              <a:latin typeface="Arial" panose="020B0604020202020204" pitchFamily="34" charset="0"/>
              <a:cs typeface="Arial" panose="020B0604020202020204" pitchFamily="34" charset="0"/>
            </a:endParaRP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How did your prototype meet your engineering goal?</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If you tested the prototype, provide a summary of testing data tables and figures that illustrate your results.</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Include relevant statistical analysis of the data.</a:t>
            </a:r>
          </a:p>
        </p:txBody>
      </p:sp>
    </p:spTree>
    <p:extLst>
      <p:ext uri="{BB962C8B-B14F-4D97-AF65-F5344CB8AC3E}">
        <p14:creationId xmlns:p14="http://schemas.microsoft.com/office/powerpoint/2010/main" val="2352740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FB5670F-24F8-46A6-9CAD-3C4E2D4E40E9}"/>
              </a:ext>
            </a:extLst>
          </p:cNvPr>
          <p:cNvSpPr txBox="1"/>
          <p:nvPr/>
        </p:nvSpPr>
        <p:spPr>
          <a:xfrm>
            <a:off x="838200" y="541539"/>
            <a:ext cx="10515600" cy="3231654"/>
          </a:xfrm>
          <a:prstGeom prst="rect">
            <a:avLst/>
          </a:prstGeom>
          <a:noFill/>
        </p:spPr>
        <p:txBody>
          <a:bodyPr wrap="square" rtlCol="0">
            <a:spAutoFit/>
          </a:bodyPr>
          <a:lstStyle/>
          <a:p>
            <a:r>
              <a:rPr lang="en-US" sz="2800" b="1" dirty="0">
                <a:latin typeface="Arial" panose="020B0604020202020204" pitchFamily="34" charset="0"/>
                <a:cs typeface="Arial" panose="020B0604020202020204" pitchFamily="34" charset="0"/>
              </a:rPr>
              <a:t>DISCUSSION - What is your interpretation of these results?</a:t>
            </a:r>
          </a:p>
          <a:p>
            <a:endParaRPr lang="en-US" dirty="0">
              <a:latin typeface="Arial" panose="020B0604020202020204" pitchFamily="34" charset="0"/>
              <a:cs typeface="Arial" panose="020B0604020202020204" pitchFamily="34" charset="0"/>
            </a:endParaRP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What do these results mean?</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Compare your results with theories, published data, commonly held beliefs, and expected results.</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Did any questions or problems arise that you were not expecting?</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Were these problems caused by uncontrolled events?</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How did you address these?</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How is your prototype an improvement or advancement over what is currently available?</a:t>
            </a:r>
          </a:p>
        </p:txBody>
      </p:sp>
    </p:spTree>
    <p:extLst>
      <p:ext uri="{BB962C8B-B14F-4D97-AF65-F5344CB8AC3E}">
        <p14:creationId xmlns:p14="http://schemas.microsoft.com/office/powerpoint/2010/main" val="24197934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D5D7A28-3A3F-4C05-B96C-2BEBE83524E6}"/>
              </a:ext>
            </a:extLst>
          </p:cNvPr>
          <p:cNvSpPr txBox="1"/>
          <p:nvPr/>
        </p:nvSpPr>
        <p:spPr>
          <a:xfrm>
            <a:off x="838200" y="541539"/>
            <a:ext cx="10515600" cy="1508105"/>
          </a:xfrm>
          <a:prstGeom prst="rect">
            <a:avLst/>
          </a:prstGeom>
          <a:noFill/>
        </p:spPr>
        <p:txBody>
          <a:bodyPr wrap="square" rtlCol="0">
            <a:spAutoFit/>
          </a:bodyPr>
          <a:lstStyle/>
          <a:p>
            <a:r>
              <a:rPr lang="en-US" sz="2800" b="1" dirty="0">
                <a:latin typeface="Arial" panose="020B0604020202020204" pitchFamily="34" charset="0"/>
                <a:cs typeface="Arial" panose="020B0604020202020204" pitchFamily="34" charset="0"/>
              </a:rPr>
              <a:t>CONCLUSIONS - What conclusions did you reach?</a:t>
            </a:r>
          </a:p>
          <a:p>
            <a:endParaRPr lang="en-US" dirty="0">
              <a:latin typeface="Arial" panose="020B0604020202020204" pitchFamily="34" charset="0"/>
              <a:cs typeface="Arial" panose="020B0604020202020204" pitchFamily="34" charset="0"/>
            </a:endParaRP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Did your project turn out as you expected?</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What application(s) do you see for your work?</a:t>
            </a:r>
          </a:p>
        </p:txBody>
      </p:sp>
    </p:spTree>
    <p:extLst>
      <p:ext uri="{BB962C8B-B14F-4D97-AF65-F5344CB8AC3E}">
        <p14:creationId xmlns:p14="http://schemas.microsoft.com/office/powerpoint/2010/main" val="1714572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9FD5F8-8611-4C16-8164-8059D66F8FBF}"/>
              </a:ext>
            </a:extLst>
          </p:cNvPr>
          <p:cNvSpPr txBox="1"/>
          <p:nvPr/>
        </p:nvSpPr>
        <p:spPr>
          <a:xfrm>
            <a:off x="838200" y="541539"/>
            <a:ext cx="10515600" cy="2923877"/>
          </a:xfrm>
          <a:prstGeom prst="rect">
            <a:avLst/>
          </a:prstGeom>
          <a:noFill/>
        </p:spPr>
        <p:txBody>
          <a:bodyPr wrap="square" rtlCol="0">
            <a:spAutoFit/>
          </a:bodyPr>
          <a:lstStyle/>
          <a:p>
            <a:r>
              <a:rPr lang="en-US" sz="2800" b="1" dirty="0">
                <a:latin typeface="Arial" panose="020B0604020202020204" pitchFamily="34" charset="0"/>
                <a:cs typeface="Arial" panose="020B0604020202020204" pitchFamily="34" charset="0"/>
              </a:rPr>
              <a:t>REFERENCES</a:t>
            </a:r>
          </a:p>
          <a:p>
            <a:endParaRPr lang="en-US" dirty="0">
              <a:latin typeface="Arial" panose="020B0604020202020204" pitchFamily="34" charset="0"/>
              <a:cs typeface="Arial" panose="020B0604020202020204" pitchFamily="34" charset="0"/>
            </a:endParaRP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This section should not exceed one page.</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Limit your list to the most important references.</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List the references/documentation used which were not of your own work (i.e. books, journal articles, etc.).</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Hyperlinks to original source material are the only permissible hyperlinks allowed within the presentation.</a:t>
            </a:r>
          </a:p>
        </p:txBody>
      </p:sp>
    </p:spTree>
    <p:extLst>
      <p:ext uri="{BB962C8B-B14F-4D97-AF65-F5344CB8AC3E}">
        <p14:creationId xmlns:p14="http://schemas.microsoft.com/office/powerpoint/2010/main" val="4459018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324</TotalTime>
  <Words>807</Words>
  <Application>Microsoft Office PowerPoint</Application>
  <PresentationFormat>Widescreen</PresentationFormat>
  <Paragraphs>57</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Butler,Courtney</dc:creator>
  <cp:lastModifiedBy>Butler,Courtney</cp:lastModifiedBy>
  <cp:revision>9</cp:revision>
  <dcterms:created xsi:type="dcterms:W3CDTF">2020-11-05T18:31:47Z</dcterms:created>
  <dcterms:modified xsi:type="dcterms:W3CDTF">2020-11-30T19:44:46Z</dcterms:modified>
</cp:coreProperties>
</file>