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0" r:id="rId2"/>
    <p:sldId id="282" r:id="rId3"/>
    <p:sldId id="283" r:id="rId4"/>
    <p:sldId id="281" r:id="rId5"/>
    <p:sldId id="284" r:id="rId6"/>
    <p:sldId id="285" r:id="rId7"/>
    <p:sldId id="286" r:id="rId8"/>
    <p:sldId id="287" r:id="rId9"/>
    <p:sldId id="288" r:id="rId10"/>
    <p:sldId id="289" r:id="rId11"/>
    <p:sldId id="291" r:id="rId12"/>
    <p:sldId id="292"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9C7C"/>
    <a:srgbClr val="C7B280"/>
    <a:srgbClr val="93C3EC"/>
    <a:srgbClr val="5A8AC7"/>
    <a:srgbClr val="FFFF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0074" autoAdjust="0"/>
  </p:normalViewPr>
  <p:slideViewPr>
    <p:cSldViewPr snapToGrid="0">
      <p:cViewPr varScale="1">
        <p:scale>
          <a:sx n="68" d="100"/>
          <a:sy n="68" d="100"/>
        </p:scale>
        <p:origin x="7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A3AF-13D0-4401-A81F-3140E3721BFF}" type="datetimeFigureOut">
              <a:rPr lang="en-US" smtClean="0"/>
              <a:t>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2440C-66FE-4834-A47F-BB8E22F42F48}" type="slidenum">
              <a:rPr lang="en-US" smtClean="0"/>
              <a:t>‹#›</a:t>
            </a:fld>
            <a:endParaRPr lang="en-US"/>
          </a:p>
        </p:txBody>
      </p:sp>
    </p:spTree>
    <p:extLst>
      <p:ext uri="{BB962C8B-B14F-4D97-AF65-F5344CB8AC3E}">
        <p14:creationId xmlns:p14="http://schemas.microsoft.com/office/powerpoint/2010/main" val="330611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need to find your username for the portal, go to this page</a:t>
            </a:r>
            <a:r>
              <a:rPr lang="en-US" baseline="0" dirty="0" smtClean="0"/>
              <a:t> and put in your 9-digit employee (SIS) ID number, last name and birth month and day.</a:t>
            </a:r>
            <a:endParaRPr lang="en-US" dirty="0"/>
          </a:p>
        </p:txBody>
      </p:sp>
      <p:sp>
        <p:nvSpPr>
          <p:cNvPr id="4" name="Slide Number Placeholder 3"/>
          <p:cNvSpPr>
            <a:spLocks noGrp="1"/>
          </p:cNvSpPr>
          <p:nvPr>
            <p:ph type="sldNum" sz="quarter" idx="10"/>
          </p:nvPr>
        </p:nvSpPr>
        <p:spPr/>
        <p:txBody>
          <a:bodyPr/>
          <a:lstStyle/>
          <a:p>
            <a:fld id="{D382440C-66FE-4834-A47F-BB8E22F42F48}" type="slidenum">
              <a:rPr lang="en-US" smtClean="0"/>
              <a:t>2</a:t>
            </a:fld>
            <a:endParaRPr lang="en-US"/>
          </a:p>
        </p:txBody>
      </p:sp>
    </p:spTree>
    <p:extLst>
      <p:ext uri="{BB962C8B-B14F-4D97-AF65-F5344CB8AC3E}">
        <p14:creationId xmlns:p14="http://schemas.microsoft.com/office/powerpoint/2010/main" val="287605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your username about halfway down the page (usually, it’s your last name, or part, plus first initial).</a:t>
            </a:r>
            <a:endParaRPr lang="en-US" baseline="0" dirty="0" smtClean="0"/>
          </a:p>
          <a:p>
            <a:r>
              <a:rPr lang="en-US" baseline="0" dirty="0" smtClean="0"/>
              <a:t>From here click on the link to UCD </a:t>
            </a:r>
            <a:r>
              <a:rPr lang="en-US" baseline="0" dirty="0" smtClean="0"/>
              <a:t>Access Portal. The email address listed here is the official CU Denver email assigned to you. We communicate with you using your preferred email, but the rest of the University uses the official email, so be sure to check that from time to time, or set it up to forward to your preferred account.</a:t>
            </a:r>
            <a:endParaRPr lang="en-US" dirty="0"/>
          </a:p>
        </p:txBody>
      </p:sp>
      <p:sp>
        <p:nvSpPr>
          <p:cNvPr id="4" name="Slide Number Placeholder 3"/>
          <p:cNvSpPr>
            <a:spLocks noGrp="1"/>
          </p:cNvSpPr>
          <p:nvPr>
            <p:ph type="sldNum" sz="quarter" idx="10"/>
          </p:nvPr>
        </p:nvSpPr>
        <p:spPr/>
        <p:txBody>
          <a:bodyPr/>
          <a:lstStyle/>
          <a:p>
            <a:fld id="{D382440C-66FE-4834-A47F-BB8E22F42F48}" type="slidenum">
              <a:rPr lang="en-US" smtClean="0"/>
              <a:t>3</a:t>
            </a:fld>
            <a:endParaRPr lang="en-US"/>
          </a:p>
        </p:txBody>
      </p:sp>
    </p:spTree>
    <p:extLst>
      <p:ext uri="{BB962C8B-B14F-4D97-AF65-F5344CB8AC3E}">
        <p14:creationId xmlns:p14="http://schemas.microsoft.com/office/powerpoint/2010/main" val="51767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portal and faculty portal log in through the same </a:t>
            </a:r>
            <a:r>
              <a:rPr lang="en-US" baseline="0" dirty="0" smtClean="0"/>
              <a:t>place. If you need to reset your password (they expire after 90 days for all users), click on “If you have forgotten your password” to be directed to a site to reset the password.  If you get locked out because you don’t remember answers to security questions, call the IT Services Help Desk at 303-724-4357 and select Option 5.</a:t>
            </a:r>
            <a:endParaRPr lang="en-US" dirty="0"/>
          </a:p>
        </p:txBody>
      </p:sp>
      <p:sp>
        <p:nvSpPr>
          <p:cNvPr id="4" name="Slide Number Placeholder 3"/>
          <p:cNvSpPr>
            <a:spLocks noGrp="1"/>
          </p:cNvSpPr>
          <p:nvPr>
            <p:ph type="sldNum" sz="quarter" idx="10"/>
          </p:nvPr>
        </p:nvSpPr>
        <p:spPr/>
        <p:txBody>
          <a:bodyPr/>
          <a:lstStyle/>
          <a:p>
            <a:fld id="{D382440C-66FE-4834-A47F-BB8E22F42F48}" type="slidenum">
              <a:rPr lang="en-US" smtClean="0"/>
              <a:t>4</a:t>
            </a:fld>
            <a:endParaRPr lang="en-US"/>
          </a:p>
        </p:txBody>
      </p:sp>
    </p:spTree>
    <p:extLst>
      <p:ext uri="{BB962C8B-B14F-4D97-AF65-F5344CB8AC3E}">
        <p14:creationId xmlns:p14="http://schemas.microsoft.com/office/powerpoint/2010/main" val="127804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roster will</a:t>
            </a:r>
            <a:r>
              <a:rPr lang="en-US" baseline="0" dirty="0" smtClean="0"/>
              <a:t> only appear once it has been generated by CU. And it will only be available during the open grading period. </a:t>
            </a:r>
            <a:endParaRPr lang="en-US" dirty="0"/>
          </a:p>
        </p:txBody>
      </p:sp>
      <p:sp>
        <p:nvSpPr>
          <p:cNvPr id="4" name="Slide Number Placeholder 3"/>
          <p:cNvSpPr>
            <a:spLocks noGrp="1"/>
          </p:cNvSpPr>
          <p:nvPr>
            <p:ph type="sldNum" sz="quarter" idx="10"/>
          </p:nvPr>
        </p:nvSpPr>
        <p:spPr/>
        <p:txBody>
          <a:bodyPr/>
          <a:lstStyle/>
          <a:p>
            <a:fld id="{D382440C-66FE-4834-A47F-BB8E22F42F48}" type="slidenum">
              <a:rPr lang="en-US" smtClean="0"/>
              <a:t>6</a:t>
            </a:fld>
            <a:endParaRPr lang="en-US"/>
          </a:p>
        </p:txBody>
      </p:sp>
    </p:spTree>
    <p:extLst>
      <p:ext uri="{BB962C8B-B14F-4D97-AF65-F5344CB8AC3E}">
        <p14:creationId xmlns:p14="http://schemas.microsoft.com/office/powerpoint/2010/main" val="398991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green box at bottom </a:t>
            </a:r>
            <a:r>
              <a:rPr lang="en-US" baseline="0" dirty="0" smtClean="0"/>
              <a:t>to select Drop </a:t>
            </a:r>
            <a:r>
              <a:rPr lang="en-US" baseline="0" dirty="0" smtClean="0"/>
              <a:t>Down Grading or Bubble Grading</a:t>
            </a:r>
            <a:endParaRPr lang="en-US" dirty="0"/>
          </a:p>
        </p:txBody>
      </p:sp>
      <p:sp>
        <p:nvSpPr>
          <p:cNvPr id="4" name="Slide Number Placeholder 3"/>
          <p:cNvSpPr>
            <a:spLocks noGrp="1"/>
          </p:cNvSpPr>
          <p:nvPr>
            <p:ph type="sldNum" sz="quarter" idx="10"/>
          </p:nvPr>
        </p:nvSpPr>
        <p:spPr/>
        <p:txBody>
          <a:bodyPr/>
          <a:lstStyle/>
          <a:p>
            <a:fld id="{D382440C-66FE-4834-A47F-BB8E22F42F48}" type="slidenum">
              <a:rPr lang="en-US" smtClean="0"/>
              <a:t>7</a:t>
            </a:fld>
            <a:endParaRPr lang="en-US"/>
          </a:p>
        </p:txBody>
      </p:sp>
    </p:spTree>
    <p:extLst>
      <p:ext uri="{BB962C8B-B14F-4D97-AF65-F5344CB8AC3E}">
        <p14:creationId xmlns:p14="http://schemas.microsoft.com/office/powerpoint/2010/main" val="256327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enter a Failing grade you must also enter attendance </a:t>
            </a:r>
            <a:r>
              <a:rPr lang="en-US" baseline="0" dirty="0" smtClean="0"/>
              <a:t>information -- </a:t>
            </a:r>
            <a:r>
              <a:rPr lang="en-US" baseline="0" dirty="0" smtClean="0"/>
              <a:t>did they attend through the entire term or when </a:t>
            </a:r>
            <a:r>
              <a:rPr lang="en-US" baseline="0" dirty="0" smtClean="0"/>
              <a:t>did they stop </a:t>
            </a:r>
            <a:r>
              <a:rPr lang="en-US" baseline="0" dirty="0" smtClean="0"/>
              <a:t>coming to </a:t>
            </a:r>
            <a:r>
              <a:rPr lang="en-US" baseline="0" dirty="0" smtClean="0"/>
              <a:t>class?</a:t>
            </a:r>
            <a:endParaRPr lang="en-US" dirty="0"/>
          </a:p>
        </p:txBody>
      </p:sp>
      <p:sp>
        <p:nvSpPr>
          <p:cNvPr id="4" name="Slide Number Placeholder 3"/>
          <p:cNvSpPr>
            <a:spLocks noGrp="1"/>
          </p:cNvSpPr>
          <p:nvPr>
            <p:ph type="sldNum" sz="quarter" idx="10"/>
          </p:nvPr>
        </p:nvSpPr>
        <p:spPr/>
        <p:txBody>
          <a:bodyPr/>
          <a:lstStyle/>
          <a:p>
            <a:fld id="{D382440C-66FE-4834-A47F-BB8E22F42F48}" type="slidenum">
              <a:rPr lang="en-US" smtClean="0"/>
              <a:t>8</a:t>
            </a:fld>
            <a:endParaRPr lang="en-US"/>
          </a:p>
        </p:txBody>
      </p:sp>
    </p:spTree>
    <p:extLst>
      <p:ext uri="{BB962C8B-B14F-4D97-AF65-F5344CB8AC3E}">
        <p14:creationId xmlns:p14="http://schemas.microsoft.com/office/powerpoint/2010/main" val="231321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82440C-66FE-4834-A47F-BB8E22F42F48}" type="slidenum">
              <a:rPr lang="en-US" smtClean="0"/>
              <a:t>10</a:t>
            </a:fld>
            <a:endParaRPr lang="en-US"/>
          </a:p>
        </p:txBody>
      </p:sp>
    </p:spTree>
    <p:extLst>
      <p:ext uri="{BB962C8B-B14F-4D97-AF65-F5344CB8AC3E}">
        <p14:creationId xmlns:p14="http://schemas.microsoft.com/office/powerpoint/2010/main" val="90756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grades are entered, change the drop down from “Not Reviewed” to “Approved,” and click on Save</a:t>
            </a:r>
            <a:endParaRPr lang="en-US" dirty="0"/>
          </a:p>
        </p:txBody>
      </p:sp>
      <p:sp>
        <p:nvSpPr>
          <p:cNvPr id="4" name="Slide Number Placeholder 3"/>
          <p:cNvSpPr>
            <a:spLocks noGrp="1"/>
          </p:cNvSpPr>
          <p:nvPr>
            <p:ph type="sldNum" sz="quarter" idx="10"/>
          </p:nvPr>
        </p:nvSpPr>
        <p:spPr/>
        <p:txBody>
          <a:bodyPr/>
          <a:lstStyle/>
          <a:p>
            <a:fld id="{D382440C-66FE-4834-A47F-BB8E22F42F48}" type="slidenum">
              <a:rPr lang="en-US" smtClean="0"/>
              <a:t>11</a:t>
            </a:fld>
            <a:endParaRPr lang="en-US"/>
          </a:p>
        </p:txBody>
      </p:sp>
    </p:spTree>
    <p:extLst>
      <p:ext uri="{BB962C8B-B14F-4D97-AF65-F5344CB8AC3E}">
        <p14:creationId xmlns:p14="http://schemas.microsoft.com/office/powerpoint/2010/main" val="270570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Post</a:t>
            </a:r>
            <a:r>
              <a:rPr lang="en-US" baseline="0" dirty="0" smtClean="0"/>
              <a:t> after you approve and save the grades, then you’ll receive a “Post Confirmation” screen that asks you to verify that you are certain you would like to “Post” your roster.  Click on OK. Grades will now be listed as official, and students will be able to see the grade in their student portal.</a:t>
            </a:r>
          </a:p>
          <a:p>
            <a:endParaRPr lang="en-US" dirty="0"/>
          </a:p>
        </p:txBody>
      </p:sp>
      <p:sp>
        <p:nvSpPr>
          <p:cNvPr id="4" name="Slide Number Placeholder 3"/>
          <p:cNvSpPr>
            <a:spLocks noGrp="1"/>
          </p:cNvSpPr>
          <p:nvPr>
            <p:ph type="sldNum" sz="quarter" idx="10"/>
          </p:nvPr>
        </p:nvSpPr>
        <p:spPr/>
        <p:txBody>
          <a:bodyPr/>
          <a:lstStyle/>
          <a:p>
            <a:fld id="{D382440C-66FE-4834-A47F-BB8E22F42F48}" type="slidenum">
              <a:rPr lang="en-US" smtClean="0"/>
              <a:t>12</a:t>
            </a:fld>
            <a:endParaRPr lang="en-US"/>
          </a:p>
        </p:txBody>
      </p:sp>
    </p:spTree>
    <p:extLst>
      <p:ext uri="{BB962C8B-B14F-4D97-AF65-F5344CB8AC3E}">
        <p14:creationId xmlns:p14="http://schemas.microsoft.com/office/powerpoint/2010/main" val="122142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35F2BA-27CA-4A94-A7DA-32155931CF8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230389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5F2BA-27CA-4A94-A7DA-32155931CF8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256674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5F2BA-27CA-4A94-A7DA-32155931CF8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341400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5F2BA-27CA-4A94-A7DA-32155931CF8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406169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5F2BA-27CA-4A94-A7DA-32155931CF8C}"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266962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5F2BA-27CA-4A94-A7DA-32155931CF8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265056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5F2BA-27CA-4A94-A7DA-32155931CF8C}"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64525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5F2BA-27CA-4A94-A7DA-32155931CF8C}"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172764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5F2BA-27CA-4A94-A7DA-32155931CF8C}"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128303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5F2BA-27CA-4A94-A7DA-32155931CF8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3391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5F2BA-27CA-4A94-A7DA-32155931CF8C}"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031A9-A9B1-49C3-9793-B04A6DCA4783}" type="slidenum">
              <a:rPr lang="en-US" smtClean="0"/>
              <a:t>‹#›</a:t>
            </a:fld>
            <a:endParaRPr lang="en-US"/>
          </a:p>
        </p:txBody>
      </p:sp>
    </p:spTree>
    <p:extLst>
      <p:ext uri="{BB962C8B-B14F-4D97-AF65-F5344CB8AC3E}">
        <p14:creationId xmlns:p14="http://schemas.microsoft.com/office/powerpoint/2010/main" val="34387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5F2BA-27CA-4A94-A7DA-32155931CF8C}" type="datetimeFigureOut">
              <a:rPr lang="en-US" smtClean="0"/>
              <a:t>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31A9-A9B1-49C3-9793-B04A6DCA4783}" type="slidenum">
              <a:rPr lang="en-US" smtClean="0"/>
              <a:t>‹#›</a:t>
            </a:fld>
            <a:endParaRPr lang="en-US"/>
          </a:p>
        </p:txBody>
      </p:sp>
    </p:spTree>
    <p:extLst>
      <p:ext uri="{BB962C8B-B14F-4D97-AF65-F5344CB8AC3E}">
        <p14:creationId xmlns:p14="http://schemas.microsoft.com/office/powerpoint/2010/main" val="4025339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0339"/>
            <a:ext cx="10515600" cy="4351338"/>
          </a:xfrm>
        </p:spPr>
        <p:txBody>
          <a:bodyPr/>
          <a:lstStyle/>
          <a:p>
            <a:pPr marL="0" indent="0">
              <a:buNone/>
            </a:pPr>
            <a:endParaRPr lang="en-US" dirty="0">
              <a:solidFill>
                <a:srgbClr val="C7B280"/>
              </a:solidFill>
            </a:endParaRPr>
          </a:p>
          <a:p>
            <a:pPr marL="0" indent="0">
              <a:buNone/>
            </a:pPr>
            <a:endParaRPr lang="en-US" dirty="0" smtClean="0">
              <a:solidFill>
                <a:srgbClr val="C7B280"/>
              </a:solidFill>
            </a:endParaRPr>
          </a:p>
          <a:p>
            <a:pPr marL="0" indent="0" algn="ctr">
              <a:buNone/>
            </a:pPr>
            <a:r>
              <a:rPr lang="en-US" sz="5400" b="1" u="sng" dirty="0" smtClean="0">
                <a:solidFill>
                  <a:srgbClr val="C7B280"/>
                </a:solidFill>
              </a:rPr>
              <a:t>Faculty Access </a:t>
            </a:r>
          </a:p>
          <a:p>
            <a:pPr marL="0" indent="0" algn="ctr">
              <a:buNone/>
            </a:pPr>
            <a:r>
              <a:rPr lang="en-US" sz="4800" b="1" dirty="0" smtClean="0">
                <a:solidFill>
                  <a:srgbClr val="C7B280"/>
                </a:solidFill>
              </a:rPr>
              <a:t>Class Rosters &amp;</a:t>
            </a:r>
          </a:p>
          <a:p>
            <a:pPr marL="0" indent="0" algn="ctr">
              <a:buNone/>
            </a:pPr>
            <a:r>
              <a:rPr lang="en-US" sz="4800" b="1" dirty="0" smtClean="0">
                <a:solidFill>
                  <a:srgbClr val="C7B280"/>
                </a:solidFill>
              </a:rPr>
              <a:t>Entering Grades</a:t>
            </a:r>
            <a:endParaRPr lang="en-US" dirty="0">
              <a:solidFill>
                <a:srgbClr val="C7B280"/>
              </a:solidFill>
            </a:endParaRPr>
          </a:p>
        </p:txBody>
      </p:sp>
    </p:spTree>
    <p:extLst>
      <p:ext uri="{BB962C8B-B14F-4D97-AF65-F5344CB8AC3E}">
        <p14:creationId xmlns:p14="http://schemas.microsoft.com/office/powerpoint/2010/main" val="1322345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397" y="1349828"/>
            <a:ext cx="8395018" cy="351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185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310" y="499653"/>
            <a:ext cx="8097380" cy="5858693"/>
          </a:xfrm>
          <a:prstGeom prst="rect">
            <a:avLst/>
          </a:prstGeom>
        </p:spPr>
      </p:pic>
    </p:spTree>
    <p:extLst>
      <p:ext uri="{BB962C8B-B14F-4D97-AF65-F5344CB8AC3E}">
        <p14:creationId xmlns:p14="http://schemas.microsoft.com/office/powerpoint/2010/main" val="357894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577" y="612111"/>
            <a:ext cx="7135221" cy="2848373"/>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841" y="3980617"/>
            <a:ext cx="7039957" cy="1428949"/>
          </a:xfrm>
          <a:prstGeom prst="rect">
            <a:avLst/>
          </a:prstGeom>
        </p:spPr>
      </p:pic>
    </p:spTree>
    <p:extLst>
      <p:ext uri="{BB962C8B-B14F-4D97-AF65-F5344CB8AC3E}">
        <p14:creationId xmlns:p14="http://schemas.microsoft.com/office/powerpoint/2010/main" val="132034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074" y="1595181"/>
            <a:ext cx="7001852" cy="3667637"/>
          </a:xfrm>
          <a:prstGeom prst="rect">
            <a:avLst/>
          </a:prstGeom>
        </p:spPr>
      </p:pic>
    </p:spTree>
    <p:extLst>
      <p:ext uri="{BB962C8B-B14F-4D97-AF65-F5344CB8AC3E}">
        <p14:creationId xmlns:p14="http://schemas.microsoft.com/office/powerpoint/2010/main" val="16622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63359" y="75859"/>
            <a:ext cx="7731757" cy="6667838"/>
          </a:xfrm>
          <a:prstGeom prst="rect">
            <a:avLst/>
          </a:prstGeom>
        </p:spPr>
      </p:pic>
    </p:spTree>
    <p:extLst>
      <p:ext uri="{BB962C8B-B14F-4D97-AF65-F5344CB8AC3E}">
        <p14:creationId xmlns:p14="http://schemas.microsoft.com/office/powerpoint/2010/main" val="4012124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4258" y="313425"/>
            <a:ext cx="9593188" cy="6370403"/>
          </a:xfrm>
          <a:prstGeom prst="rect">
            <a:avLst/>
          </a:prstGeom>
        </p:spPr>
      </p:pic>
    </p:spTree>
    <p:extLst>
      <p:ext uri="{BB962C8B-B14F-4D97-AF65-F5344CB8AC3E}">
        <p14:creationId xmlns:p14="http://schemas.microsoft.com/office/powerpoint/2010/main" val="2581390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06386" y="451980"/>
            <a:ext cx="8556890" cy="60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502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881" y="1046201"/>
            <a:ext cx="11444901" cy="5005432"/>
          </a:xfrm>
          <a:prstGeom prst="rect">
            <a:avLst/>
          </a:prstGeom>
        </p:spPr>
      </p:pic>
      <p:sp>
        <p:nvSpPr>
          <p:cNvPr id="3" name="Rectangle 2"/>
          <p:cNvSpPr/>
          <p:nvPr/>
        </p:nvSpPr>
        <p:spPr>
          <a:xfrm>
            <a:off x="372881" y="2251304"/>
            <a:ext cx="1580445" cy="3725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37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026" y="171111"/>
            <a:ext cx="9202603" cy="608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89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1" t="5338" r="2508" b="21356"/>
          <a:stretch/>
        </p:blipFill>
        <p:spPr bwMode="auto">
          <a:xfrm>
            <a:off x="1629657" y="646147"/>
            <a:ext cx="8635571" cy="5243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999515" y="5366657"/>
            <a:ext cx="925285" cy="28302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72943" y="5508171"/>
            <a:ext cx="566057"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36871" y="5464627"/>
            <a:ext cx="990600" cy="315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710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22" y="881743"/>
            <a:ext cx="9882273" cy="527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234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659" y="555170"/>
            <a:ext cx="8326112" cy="598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091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374</Words>
  <Application>Microsoft Office PowerPoint</Application>
  <PresentationFormat>Widescreen</PresentationFormat>
  <Paragraphs>23</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Otto, Kaitlyn</dc:creator>
  <cp:lastModifiedBy>Hutchison, Jill</cp:lastModifiedBy>
  <cp:revision>33</cp:revision>
  <dcterms:created xsi:type="dcterms:W3CDTF">2015-07-16T19:56:56Z</dcterms:created>
  <dcterms:modified xsi:type="dcterms:W3CDTF">2016-01-13T20:52:22Z</dcterms:modified>
</cp:coreProperties>
</file>