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bookmarkIdSeed="4">
  <p:sldMasterIdLst>
    <p:sldMasterId id="2147483720" r:id="rId1"/>
  </p:sldMasterIdLst>
  <p:notesMasterIdLst>
    <p:notesMasterId r:id="rId19"/>
  </p:notesMasterIdLst>
  <p:handoutMasterIdLst>
    <p:handoutMasterId r:id="rId20"/>
  </p:handoutMasterIdLst>
  <p:sldIdLst>
    <p:sldId id="2210" r:id="rId2"/>
    <p:sldId id="2215" r:id="rId3"/>
    <p:sldId id="2223" r:id="rId4"/>
    <p:sldId id="2224" r:id="rId5"/>
    <p:sldId id="2225" r:id="rId6"/>
    <p:sldId id="2226" r:id="rId7"/>
    <p:sldId id="2227" r:id="rId8"/>
    <p:sldId id="2228" r:id="rId9"/>
    <p:sldId id="2229" r:id="rId10"/>
    <p:sldId id="2230" r:id="rId11"/>
    <p:sldId id="2231" r:id="rId12"/>
    <p:sldId id="2232" r:id="rId13"/>
    <p:sldId id="2233" r:id="rId14"/>
    <p:sldId id="2220" r:id="rId15"/>
    <p:sldId id="2221" r:id="rId16"/>
    <p:sldId id="2222" r:id="rId17"/>
    <p:sldId id="2216" r:id="rId1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7E"/>
    <a:srgbClr val="564B59"/>
    <a:srgbClr val="FF19DE"/>
    <a:srgbClr val="5F3D53"/>
    <a:srgbClr val="FAFBFC"/>
    <a:srgbClr val="F7FAFB"/>
    <a:srgbClr val="FFD5D5"/>
    <a:srgbClr val="743F75"/>
    <a:srgbClr val="FE1AEE"/>
    <a:srgbClr val="DADC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DB5C9-D7D3-44F1-89A7-5157F42CA6D0}" v="22" dt="2020-11-28T03:38:35.639"/>
    <p1510:client id="{34E73E2B-6309-4A74-8D8F-248E8BA6DE84}" v="67" dt="2020-11-28T04:10:08.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23" autoAdjust="0"/>
    <p:restoredTop sz="97275" autoAdjust="0"/>
  </p:normalViewPr>
  <p:slideViewPr>
    <p:cSldViewPr>
      <p:cViewPr varScale="1">
        <p:scale>
          <a:sx n="154" d="100"/>
          <a:sy n="154" d="100"/>
        </p:scale>
        <p:origin x="182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2502" y="-90"/>
      </p:cViewPr>
      <p:guideLst>
        <p:guide orient="horz" pos="3024"/>
        <p:guide pos="2304"/>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Anthamatten" userId="92ae9dc6-d0ea-4aee-81dd-3b719838e7ee" providerId="ADAL" clId="{34E73E2B-6309-4A74-8D8F-248E8BA6DE84}"/>
    <pc:docChg chg="undo custSel addSld delSld modSld">
      <pc:chgData name="Peter Anthamatten" userId="92ae9dc6-d0ea-4aee-81dd-3b719838e7ee" providerId="ADAL" clId="{34E73E2B-6309-4A74-8D8F-248E8BA6DE84}" dt="2020-11-28T04:10:08.386" v="388"/>
      <pc:docMkLst>
        <pc:docMk/>
      </pc:docMkLst>
      <pc:sldChg chg="modSp mod">
        <pc:chgData name="Peter Anthamatten" userId="92ae9dc6-d0ea-4aee-81dd-3b719838e7ee" providerId="ADAL" clId="{34E73E2B-6309-4A74-8D8F-248E8BA6DE84}" dt="2020-11-28T04:05:32.745" v="311" actId="12788"/>
        <pc:sldMkLst>
          <pc:docMk/>
          <pc:sldMk cId="0" sldId="2210"/>
        </pc:sldMkLst>
        <pc:spChg chg="mod">
          <ac:chgData name="Peter Anthamatten" userId="92ae9dc6-d0ea-4aee-81dd-3b719838e7ee" providerId="ADAL" clId="{34E73E2B-6309-4A74-8D8F-248E8BA6DE84}" dt="2020-11-28T04:05:32.745" v="311" actId="12788"/>
          <ac:spMkLst>
            <pc:docMk/>
            <pc:sldMk cId="0" sldId="2210"/>
            <ac:spMk id="5" creationId="{53A5E5FC-1430-468A-96BA-AD17758D9FFB}"/>
          </ac:spMkLst>
        </pc:spChg>
      </pc:sldChg>
      <pc:sldChg chg="addSp delSp modSp mod">
        <pc:chgData name="Peter Anthamatten" userId="92ae9dc6-d0ea-4aee-81dd-3b719838e7ee" providerId="ADAL" clId="{34E73E2B-6309-4A74-8D8F-248E8BA6DE84}" dt="2020-11-28T04:10:08.386" v="388"/>
        <pc:sldMkLst>
          <pc:docMk/>
          <pc:sldMk cId="2848504688" sldId="2215"/>
        </pc:sldMkLst>
        <pc:spChg chg="add mod">
          <ac:chgData name="Peter Anthamatten" userId="92ae9dc6-d0ea-4aee-81dd-3b719838e7ee" providerId="ADAL" clId="{34E73E2B-6309-4A74-8D8F-248E8BA6DE84}" dt="2020-11-28T04:10:08.386" v="388"/>
          <ac:spMkLst>
            <pc:docMk/>
            <pc:sldMk cId="2848504688" sldId="2215"/>
            <ac:spMk id="8" creationId="{55FED9C8-3C7F-4DAE-8B04-747ED42885B3}"/>
          </ac:spMkLst>
        </pc:spChg>
        <pc:spChg chg="add del mod">
          <ac:chgData name="Peter Anthamatten" userId="92ae9dc6-d0ea-4aee-81dd-3b719838e7ee" providerId="ADAL" clId="{34E73E2B-6309-4A74-8D8F-248E8BA6DE84}" dt="2020-11-28T03:42:12.034" v="50"/>
          <ac:spMkLst>
            <pc:docMk/>
            <pc:sldMk cId="2848504688" sldId="2215"/>
            <ac:spMk id="8" creationId="{62DAC6CA-EE6A-404C-82AE-D56DE0CCD5BB}"/>
          </ac:spMkLst>
        </pc:spChg>
        <pc:spChg chg="del mod">
          <ac:chgData name="Peter Anthamatten" userId="92ae9dc6-d0ea-4aee-81dd-3b719838e7ee" providerId="ADAL" clId="{34E73E2B-6309-4A74-8D8F-248E8BA6DE84}" dt="2020-11-28T03:41:54.806" v="41" actId="478"/>
          <ac:spMkLst>
            <pc:docMk/>
            <pc:sldMk cId="2848504688" sldId="2215"/>
            <ac:spMk id="9" creationId="{86BE334F-7347-48C9-B14E-E6A015FAFCC9}"/>
          </ac:spMkLst>
        </pc:spChg>
        <pc:spChg chg="add del mod">
          <ac:chgData name="Peter Anthamatten" userId="92ae9dc6-d0ea-4aee-81dd-3b719838e7ee" providerId="ADAL" clId="{34E73E2B-6309-4A74-8D8F-248E8BA6DE84}" dt="2020-11-28T03:42:00.589" v="43"/>
          <ac:spMkLst>
            <pc:docMk/>
            <pc:sldMk cId="2848504688" sldId="2215"/>
            <ac:spMk id="10" creationId="{88027F89-D77A-40A2-9377-772BD597CE0F}"/>
          </ac:spMkLst>
        </pc:spChg>
        <pc:spChg chg="add del mod">
          <ac:chgData name="Peter Anthamatten" userId="92ae9dc6-d0ea-4aee-81dd-3b719838e7ee" providerId="ADAL" clId="{34E73E2B-6309-4A74-8D8F-248E8BA6DE84}" dt="2020-11-28T03:42:03.463" v="46"/>
          <ac:spMkLst>
            <pc:docMk/>
            <pc:sldMk cId="2848504688" sldId="2215"/>
            <ac:spMk id="12" creationId="{00A88BFE-C1BE-4B89-987C-19106DCE4093}"/>
          </ac:spMkLst>
        </pc:spChg>
        <pc:spChg chg="mod">
          <ac:chgData name="Peter Anthamatten" userId="92ae9dc6-d0ea-4aee-81dd-3b719838e7ee" providerId="ADAL" clId="{34E73E2B-6309-4A74-8D8F-248E8BA6DE84}" dt="2020-11-28T03:40:45.626" v="33" actId="20577"/>
          <ac:spMkLst>
            <pc:docMk/>
            <pc:sldMk cId="2848504688" sldId="2215"/>
            <ac:spMk id="13" creationId="{3E4BFEE1-CC65-406F-A8A3-6A673CB7C5A1}"/>
          </ac:spMkLst>
        </pc:spChg>
        <pc:spChg chg="del mod">
          <ac:chgData name="Peter Anthamatten" userId="92ae9dc6-d0ea-4aee-81dd-3b719838e7ee" providerId="ADAL" clId="{34E73E2B-6309-4A74-8D8F-248E8BA6DE84}" dt="2020-11-28T04:10:08.127" v="387" actId="478"/>
          <ac:spMkLst>
            <pc:docMk/>
            <pc:sldMk cId="2848504688" sldId="2215"/>
            <ac:spMk id="14" creationId="{6550E7FA-36AA-40F9-94F7-8B765C713044}"/>
          </ac:spMkLst>
        </pc:spChg>
        <pc:spChg chg="add del">
          <ac:chgData name="Peter Anthamatten" userId="92ae9dc6-d0ea-4aee-81dd-3b719838e7ee" providerId="ADAL" clId="{34E73E2B-6309-4A74-8D8F-248E8BA6DE84}" dt="2020-11-28T03:42:12.033" v="48" actId="22"/>
          <ac:spMkLst>
            <pc:docMk/>
            <pc:sldMk cId="2848504688" sldId="2215"/>
            <ac:spMk id="16" creationId="{05510E88-0448-4F33-AE0A-397FE6502C4A}"/>
          </ac:spMkLst>
        </pc:spChg>
        <pc:spChg chg="add del mod">
          <ac:chgData name="Peter Anthamatten" userId="92ae9dc6-d0ea-4aee-81dd-3b719838e7ee" providerId="ADAL" clId="{34E73E2B-6309-4A74-8D8F-248E8BA6DE84}" dt="2020-11-28T03:42:14.742" v="54" actId="22"/>
          <ac:spMkLst>
            <pc:docMk/>
            <pc:sldMk cId="2848504688" sldId="2215"/>
            <ac:spMk id="18" creationId="{7F9CC319-AEC5-4A74-8A0C-5DB151637E1F}"/>
          </ac:spMkLst>
        </pc:spChg>
        <pc:spChg chg="add mod">
          <ac:chgData name="Peter Anthamatten" userId="92ae9dc6-d0ea-4aee-81dd-3b719838e7ee" providerId="ADAL" clId="{34E73E2B-6309-4A74-8D8F-248E8BA6DE84}" dt="2020-11-28T03:42:53.368" v="70" actId="1076"/>
          <ac:spMkLst>
            <pc:docMk/>
            <pc:sldMk cId="2848504688" sldId="2215"/>
            <ac:spMk id="19" creationId="{8C00B0A7-BC39-4819-A95C-F648A89C18E9}"/>
          </ac:spMkLst>
        </pc:spChg>
        <pc:picChg chg="mod ord">
          <ac:chgData name="Peter Anthamatten" userId="92ae9dc6-d0ea-4aee-81dd-3b719838e7ee" providerId="ADAL" clId="{34E73E2B-6309-4A74-8D8F-248E8BA6DE84}" dt="2020-11-28T03:42:57.563" v="72" actId="1036"/>
          <ac:picMkLst>
            <pc:docMk/>
            <pc:sldMk cId="2848504688" sldId="2215"/>
            <ac:picMk id="11" creationId="{94B36F44-2A22-4AEC-A0CE-648098827AA5}"/>
          </ac:picMkLst>
        </pc:picChg>
      </pc:sldChg>
      <pc:sldChg chg="addSp delSp modSp mod">
        <pc:chgData name="Peter Anthamatten" userId="92ae9dc6-d0ea-4aee-81dd-3b719838e7ee" providerId="ADAL" clId="{34E73E2B-6309-4A74-8D8F-248E8BA6DE84}" dt="2020-11-28T04:05:38.941" v="313"/>
        <pc:sldMkLst>
          <pc:docMk/>
          <pc:sldMk cId="4274745358" sldId="2216"/>
        </pc:sldMkLst>
        <pc:spChg chg="del">
          <ac:chgData name="Peter Anthamatten" userId="92ae9dc6-d0ea-4aee-81dd-3b719838e7ee" providerId="ADAL" clId="{34E73E2B-6309-4A74-8D8F-248E8BA6DE84}" dt="2020-11-28T04:05:38.290" v="312" actId="478"/>
          <ac:spMkLst>
            <pc:docMk/>
            <pc:sldMk cId="4274745358" sldId="2216"/>
            <ac:spMk id="5" creationId="{53A5E5FC-1430-468A-96BA-AD17758D9FFB}"/>
          </ac:spMkLst>
        </pc:spChg>
        <pc:spChg chg="add mod">
          <ac:chgData name="Peter Anthamatten" userId="92ae9dc6-d0ea-4aee-81dd-3b719838e7ee" providerId="ADAL" clId="{34E73E2B-6309-4A74-8D8F-248E8BA6DE84}" dt="2020-11-28T04:05:38.941" v="313"/>
          <ac:spMkLst>
            <pc:docMk/>
            <pc:sldMk cId="4274745358" sldId="2216"/>
            <ac:spMk id="6" creationId="{F0085586-DA27-429B-B15C-9DE8495DE3C5}"/>
          </ac:spMkLst>
        </pc:spChg>
      </pc:sldChg>
      <pc:sldChg chg="del">
        <pc:chgData name="Peter Anthamatten" userId="92ae9dc6-d0ea-4aee-81dd-3b719838e7ee" providerId="ADAL" clId="{34E73E2B-6309-4A74-8D8F-248E8BA6DE84}" dt="2020-11-28T04:04:27.288" v="280" actId="47"/>
        <pc:sldMkLst>
          <pc:docMk/>
          <pc:sldMk cId="856315806" sldId="2218"/>
        </pc:sldMkLst>
      </pc:sldChg>
      <pc:sldChg chg="del">
        <pc:chgData name="Peter Anthamatten" userId="92ae9dc6-d0ea-4aee-81dd-3b719838e7ee" providerId="ADAL" clId="{34E73E2B-6309-4A74-8D8F-248E8BA6DE84}" dt="2020-11-28T04:04:28.333" v="281" actId="47"/>
        <pc:sldMkLst>
          <pc:docMk/>
          <pc:sldMk cId="3320862241" sldId="2219"/>
        </pc:sldMkLst>
      </pc:sldChg>
      <pc:sldChg chg="addSp delSp modSp mod">
        <pc:chgData name="Peter Anthamatten" userId="92ae9dc6-d0ea-4aee-81dd-3b719838e7ee" providerId="ADAL" clId="{34E73E2B-6309-4A74-8D8F-248E8BA6DE84}" dt="2020-11-28T04:09:19.664" v="360" actId="20577"/>
        <pc:sldMkLst>
          <pc:docMk/>
          <pc:sldMk cId="2126693636" sldId="2220"/>
        </pc:sldMkLst>
        <pc:spChg chg="add mod">
          <ac:chgData name="Peter Anthamatten" userId="92ae9dc6-d0ea-4aee-81dd-3b719838e7ee" providerId="ADAL" clId="{34E73E2B-6309-4A74-8D8F-248E8BA6DE84}" dt="2020-11-28T04:09:19.664" v="360" actId="20577"/>
          <ac:spMkLst>
            <pc:docMk/>
            <pc:sldMk cId="2126693636" sldId="2220"/>
            <ac:spMk id="9" creationId="{EAD103DF-1BA6-4B56-9751-D60D8F3A4273}"/>
          </ac:spMkLst>
        </pc:spChg>
        <pc:spChg chg="del">
          <ac:chgData name="Peter Anthamatten" userId="92ae9dc6-d0ea-4aee-81dd-3b719838e7ee" providerId="ADAL" clId="{34E73E2B-6309-4A74-8D8F-248E8BA6DE84}" dt="2020-11-28T04:09:08.700" v="341" actId="478"/>
          <ac:spMkLst>
            <pc:docMk/>
            <pc:sldMk cId="2126693636" sldId="2220"/>
            <ac:spMk id="14" creationId="{1269874A-1B44-443D-9A7D-0386DBD067A3}"/>
          </ac:spMkLst>
        </pc:spChg>
      </pc:sldChg>
      <pc:sldChg chg="addSp delSp modSp mod">
        <pc:chgData name="Peter Anthamatten" userId="92ae9dc6-d0ea-4aee-81dd-3b719838e7ee" providerId="ADAL" clId="{34E73E2B-6309-4A74-8D8F-248E8BA6DE84}" dt="2020-11-28T04:09:24.829" v="362"/>
        <pc:sldMkLst>
          <pc:docMk/>
          <pc:sldMk cId="4010794524" sldId="2221"/>
        </pc:sldMkLst>
        <pc:spChg chg="add mod">
          <ac:chgData name="Peter Anthamatten" userId="92ae9dc6-d0ea-4aee-81dd-3b719838e7ee" providerId="ADAL" clId="{34E73E2B-6309-4A74-8D8F-248E8BA6DE84}" dt="2020-11-28T04:09:24.829" v="362"/>
          <ac:spMkLst>
            <pc:docMk/>
            <pc:sldMk cId="4010794524" sldId="2221"/>
            <ac:spMk id="10" creationId="{2724ADFD-07D8-4403-973A-A3957EBB8CF8}"/>
          </ac:spMkLst>
        </pc:spChg>
        <pc:spChg chg="del">
          <ac:chgData name="Peter Anthamatten" userId="92ae9dc6-d0ea-4aee-81dd-3b719838e7ee" providerId="ADAL" clId="{34E73E2B-6309-4A74-8D8F-248E8BA6DE84}" dt="2020-11-28T04:09:24.632" v="361" actId="478"/>
          <ac:spMkLst>
            <pc:docMk/>
            <pc:sldMk cId="4010794524" sldId="2221"/>
            <ac:spMk id="13" creationId="{9D957F71-3A47-46AE-B79F-0C33AA2906E9}"/>
          </ac:spMkLst>
        </pc:spChg>
      </pc:sldChg>
      <pc:sldChg chg="addSp delSp modSp mod">
        <pc:chgData name="Peter Anthamatten" userId="92ae9dc6-d0ea-4aee-81dd-3b719838e7ee" providerId="ADAL" clId="{34E73E2B-6309-4A74-8D8F-248E8BA6DE84}" dt="2020-11-28T04:09:27.978" v="364"/>
        <pc:sldMkLst>
          <pc:docMk/>
          <pc:sldMk cId="1437166664" sldId="2222"/>
        </pc:sldMkLst>
        <pc:spChg chg="add mod">
          <ac:chgData name="Peter Anthamatten" userId="92ae9dc6-d0ea-4aee-81dd-3b719838e7ee" providerId="ADAL" clId="{34E73E2B-6309-4A74-8D8F-248E8BA6DE84}" dt="2020-11-28T04:09:27.978" v="364"/>
          <ac:spMkLst>
            <pc:docMk/>
            <pc:sldMk cId="1437166664" sldId="2222"/>
            <ac:spMk id="9" creationId="{058AA6F8-8782-4FC5-9D43-ED1991C56B60}"/>
          </ac:spMkLst>
        </pc:spChg>
        <pc:spChg chg="del">
          <ac:chgData name="Peter Anthamatten" userId="92ae9dc6-d0ea-4aee-81dd-3b719838e7ee" providerId="ADAL" clId="{34E73E2B-6309-4A74-8D8F-248E8BA6DE84}" dt="2020-11-28T04:09:27.739" v="363" actId="478"/>
          <ac:spMkLst>
            <pc:docMk/>
            <pc:sldMk cId="1437166664" sldId="2222"/>
            <ac:spMk id="10" creationId="{BB574EA7-48DE-4638-8F26-A4B89432E236}"/>
          </ac:spMkLst>
        </pc:spChg>
      </pc:sldChg>
      <pc:sldChg chg="addSp delSp modSp add mod">
        <pc:chgData name="Peter Anthamatten" userId="92ae9dc6-d0ea-4aee-81dd-3b719838e7ee" providerId="ADAL" clId="{34E73E2B-6309-4A74-8D8F-248E8BA6DE84}" dt="2020-11-28T04:10:05.100" v="386"/>
        <pc:sldMkLst>
          <pc:docMk/>
          <pc:sldMk cId="2617620992" sldId="2223"/>
        </pc:sldMkLst>
        <pc:spChg chg="add del mod">
          <ac:chgData name="Peter Anthamatten" userId="92ae9dc6-d0ea-4aee-81dd-3b719838e7ee" providerId="ADAL" clId="{34E73E2B-6309-4A74-8D8F-248E8BA6DE84}" dt="2020-11-28T04:10:04.872" v="385" actId="478"/>
          <ac:spMkLst>
            <pc:docMk/>
            <pc:sldMk cId="2617620992" sldId="2223"/>
            <ac:spMk id="8" creationId="{78EDC6E8-EE02-4D48-9DDE-B2C42763008B}"/>
          </ac:spMkLst>
        </pc:spChg>
        <pc:spChg chg="add mod">
          <ac:chgData name="Peter Anthamatten" userId="92ae9dc6-d0ea-4aee-81dd-3b719838e7ee" providerId="ADAL" clId="{34E73E2B-6309-4A74-8D8F-248E8BA6DE84}" dt="2020-11-28T04:10:05.100" v="386"/>
          <ac:spMkLst>
            <pc:docMk/>
            <pc:sldMk cId="2617620992" sldId="2223"/>
            <ac:spMk id="9" creationId="{0D593A38-6699-408D-83C3-0B59C0CBCE96}"/>
          </ac:spMkLst>
        </pc:spChg>
        <pc:spChg chg="del">
          <ac:chgData name="Peter Anthamatten" userId="92ae9dc6-d0ea-4aee-81dd-3b719838e7ee" providerId="ADAL" clId="{34E73E2B-6309-4A74-8D8F-248E8BA6DE84}" dt="2020-11-28T04:08:37.219" v="318" actId="478"/>
          <ac:spMkLst>
            <pc:docMk/>
            <pc:sldMk cId="2617620992" sldId="2223"/>
            <ac:spMk id="14" creationId="{6550E7FA-36AA-40F9-94F7-8B765C713044}"/>
          </ac:spMkLst>
        </pc:spChg>
        <pc:spChg chg="mod">
          <ac:chgData name="Peter Anthamatten" userId="92ae9dc6-d0ea-4aee-81dd-3b719838e7ee" providerId="ADAL" clId="{34E73E2B-6309-4A74-8D8F-248E8BA6DE84}" dt="2020-11-28T03:43:59.857" v="93" actId="1076"/>
          <ac:spMkLst>
            <pc:docMk/>
            <pc:sldMk cId="2617620992" sldId="2223"/>
            <ac:spMk id="19" creationId="{8C00B0A7-BC39-4819-A95C-F648A89C18E9}"/>
          </ac:spMkLst>
        </pc:spChg>
        <pc:picChg chg="mod">
          <ac:chgData name="Peter Anthamatten" userId="92ae9dc6-d0ea-4aee-81dd-3b719838e7ee" providerId="ADAL" clId="{34E73E2B-6309-4A74-8D8F-248E8BA6DE84}" dt="2020-11-28T03:43:48.825" v="91" actId="12788"/>
          <ac:picMkLst>
            <pc:docMk/>
            <pc:sldMk cId="2617620992" sldId="2223"/>
            <ac:picMk id="11" creationId="{94B36F44-2A22-4AEC-A0CE-648098827AA5}"/>
          </ac:picMkLst>
        </pc:picChg>
      </pc:sldChg>
      <pc:sldChg chg="addSp delSp modSp add mod">
        <pc:chgData name="Peter Anthamatten" userId="92ae9dc6-d0ea-4aee-81dd-3b719838e7ee" providerId="ADAL" clId="{34E73E2B-6309-4A74-8D8F-248E8BA6DE84}" dt="2020-11-28T04:10:01.620" v="384"/>
        <pc:sldMkLst>
          <pc:docMk/>
          <pc:sldMk cId="3121341245" sldId="2224"/>
        </pc:sldMkLst>
        <pc:spChg chg="add del mod">
          <ac:chgData name="Peter Anthamatten" userId="92ae9dc6-d0ea-4aee-81dd-3b719838e7ee" providerId="ADAL" clId="{34E73E2B-6309-4A74-8D8F-248E8BA6DE84}" dt="2020-11-28T04:10:01.418" v="383" actId="478"/>
          <ac:spMkLst>
            <pc:docMk/>
            <pc:sldMk cId="3121341245" sldId="2224"/>
            <ac:spMk id="8" creationId="{10930DDC-AFAD-49FE-B152-266D05AAA893}"/>
          </ac:spMkLst>
        </pc:spChg>
        <pc:spChg chg="add mod">
          <ac:chgData name="Peter Anthamatten" userId="92ae9dc6-d0ea-4aee-81dd-3b719838e7ee" providerId="ADAL" clId="{34E73E2B-6309-4A74-8D8F-248E8BA6DE84}" dt="2020-11-28T04:10:01.620" v="384"/>
          <ac:spMkLst>
            <pc:docMk/>
            <pc:sldMk cId="3121341245" sldId="2224"/>
            <ac:spMk id="9" creationId="{5464BA72-F9B8-44AE-9321-7703A10E7EDB}"/>
          </ac:spMkLst>
        </pc:spChg>
        <pc:spChg chg="del">
          <ac:chgData name="Peter Anthamatten" userId="92ae9dc6-d0ea-4aee-81dd-3b719838e7ee" providerId="ADAL" clId="{34E73E2B-6309-4A74-8D8F-248E8BA6DE84}" dt="2020-11-28T04:08:39.739" v="320" actId="478"/>
          <ac:spMkLst>
            <pc:docMk/>
            <pc:sldMk cId="3121341245" sldId="2224"/>
            <ac:spMk id="14" creationId="{6550E7FA-36AA-40F9-94F7-8B765C713044}"/>
          </ac:spMkLst>
        </pc:spChg>
        <pc:spChg chg="mod">
          <ac:chgData name="Peter Anthamatten" userId="92ae9dc6-d0ea-4aee-81dd-3b719838e7ee" providerId="ADAL" clId="{34E73E2B-6309-4A74-8D8F-248E8BA6DE84}" dt="2020-11-28T03:45:33.106" v="109" actId="1076"/>
          <ac:spMkLst>
            <pc:docMk/>
            <pc:sldMk cId="3121341245" sldId="2224"/>
            <ac:spMk id="19" creationId="{8C00B0A7-BC39-4819-A95C-F648A89C18E9}"/>
          </ac:spMkLst>
        </pc:spChg>
        <pc:picChg chg="mod">
          <ac:chgData name="Peter Anthamatten" userId="92ae9dc6-d0ea-4aee-81dd-3b719838e7ee" providerId="ADAL" clId="{34E73E2B-6309-4A74-8D8F-248E8BA6DE84}" dt="2020-11-28T03:45:43.538" v="111" actId="12788"/>
          <ac:picMkLst>
            <pc:docMk/>
            <pc:sldMk cId="3121341245" sldId="2224"/>
            <ac:picMk id="11" creationId="{94B36F44-2A22-4AEC-A0CE-648098827AA5}"/>
          </ac:picMkLst>
        </pc:picChg>
      </pc:sldChg>
      <pc:sldChg chg="addSp delSp modSp add mod">
        <pc:chgData name="Peter Anthamatten" userId="92ae9dc6-d0ea-4aee-81dd-3b719838e7ee" providerId="ADAL" clId="{34E73E2B-6309-4A74-8D8F-248E8BA6DE84}" dt="2020-11-28T04:09:58.540" v="382"/>
        <pc:sldMkLst>
          <pc:docMk/>
          <pc:sldMk cId="302540809" sldId="2225"/>
        </pc:sldMkLst>
        <pc:spChg chg="add del mod">
          <ac:chgData name="Peter Anthamatten" userId="92ae9dc6-d0ea-4aee-81dd-3b719838e7ee" providerId="ADAL" clId="{34E73E2B-6309-4A74-8D8F-248E8BA6DE84}" dt="2020-11-28T04:09:58.204" v="381" actId="478"/>
          <ac:spMkLst>
            <pc:docMk/>
            <pc:sldMk cId="302540809" sldId="2225"/>
            <ac:spMk id="8" creationId="{51A2BD16-A953-457A-B8AE-CB5C90265261}"/>
          </ac:spMkLst>
        </pc:spChg>
        <pc:spChg chg="add mod">
          <ac:chgData name="Peter Anthamatten" userId="92ae9dc6-d0ea-4aee-81dd-3b719838e7ee" providerId="ADAL" clId="{34E73E2B-6309-4A74-8D8F-248E8BA6DE84}" dt="2020-11-28T04:09:58.540" v="382"/>
          <ac:spMkLst>
            <pc:docMk/>
            <pc:sldMk cId="302540809" sldId="2225"/>
            <ac:spMk id="9" creationId="{70215949-44C0-4AD6-89C0-0130F3B1CF17}"/>
          </ac:spMkLst>
        </pc:spChg>
        <pc:spChg chg="del">
          <ac:chgData name="Peter Anthamatten" userId="92ae9dc6-d0ea-4aee-81dd-3b719838e7ee" providerId="ADAL" clId="{34E73E2B-6309-4A74-8D8F-248E8BA6DE84}" dt="2020-11-28T04:08:43.442" v="322" actId="478"/>
          <ac:spMkLst>
            <pc:docMk/>
            <pc:sldMk cId="302540809" sldId="2225"/>
            <ac:spMk id="14" creationId="{6550E7FA-36AA-40F9-94F7-8B765C713044}"/>
          </ac:spMkLst>
        </pc:spChg>
        <pc:spChg chg="mod">
          <ac:chgData name="Peter Anthamatten" userId="92ae9dc6-d0ea-4aee-81dd-3b719838e7ee" providerId="ADAL" clId="{34E73E2B-6309-4A74-8D8F-248E8BA6DE84}" dt="2020-11-28T03:46:23.327" v="121" actId="1076"/>
          <ac:spMkLst>
            <pc:docMk/>
            <pc:sldMk cId="302540809" sldId="2225"/>
            <ac:spMk id="19" creationId="{8C00B0A7-BC39-4819-A95C-F648A89C18E9}"/>
          </ac:spMkLst>
        </pc:spChg>
        <pc:picChg chg="mod">
          <ac:chgData name="Peter Anthamatten" userId="92ae9dc6-d0ea-4aee-81dd-3b719838e7ee" providerId="ADAL" clId="{34E73E2B-6309-4A74-8D8F-248E8BA6DE84}" dt="2020-11-28T03:46:19.310" v="120" actId="13822"/>
          <ac:picMkLst>
            <pc:docMk/>
            <pc:sldMk cId="302540809" sldId="2225"/>
            <ac:picMk id="11" creationId="{94B36F44-2A22-4AEC-A0CE-648098827AA5}"/>
          </ac:picMkLst>
        </pc:picChg>
      </pc:sldChg>
      <pc:sldChg chg="addSp delSp modSp add mod">
        <pc:chgData name="Peter Anthamatten" userId="92ae9dc6-d0ea-4aee-81dd-3b719838e7ee" providerId="ADAL" clId="{34E73E2B-6309-4A74-8D8F-248E8BA6DE84}" dt="2020-11-28T04:09:53.592" v="380"/>
        <pc:sldMkLst>
          <pc:docMk/>
          <pc:sldMk cId="1047578903" sldId="2226"/>
        </pc:sldMkLst>
        <pc:spChg chg="add del mod">
          <ac:chgData name="Peter Anthamatten" userId="92ae9dc6-d0ea-4aee-81dd-3b719838e7ee" providerId="ADAL" clId="{34E73E2B-6309-4A74-8D8F-248E8BA6DE84}" dt="2020-11-28T04:09:53.385" v="379" actId="478"/>
          <ac:spMkLst>
            <pc:docMk/>
            <pc:sldMk cId="1047578903" sldId="2226"/>
            <ac:spMk id="8" creationId="{7F2141F2-3E98-4E51-A5FB-9B7BBF5FDDBC}"/>
          </ac:spMkLst>
        </pc:spChg>
        <pc:spChg chg="add mod">
          <ac:chgData name="Peter Anthamatten" userId="92ae9dc6-d0ea-4aee-81dd-3b719838e7ee" providerId="ADAL" clId="{34E73E2B-6309-4A74-8D8F-248E8BA6DE84}" dt="2020-11-28T04:09:53.592" v="380"/>
          <ac:spMkLst>
            <pc:docMk/>
            <pc:sldMk cId="1047578903" sldId="2226"/>
            <ac:spMk id="9" creationId="{8B24E350-27E2-451C-998B-B3DB0126835E}"/>
          </ac:spMkLst>
        </pc:spChg>
        <pc:spChg chg="del">
          <ac:chgData name="Peter Anthamatten" userId="92ae9dc6-d0ea-4aee-81dd-3b719838e7ee" providerId="ADAL" clId="{34E73E2B-6309-4A74-8D8F-248E8BA6DE84}" dt="2020-11-28T04:08:46.359" v="324" actId="478"/>
          <ac:spMkLst>
            <pc:docMk/>
            <pc:sldMk cId="1047578903" sldId="2226"/>
            <ac:spMk id="14" creationId="{6550E7FA-36AA-40F9-94F7-8B765C713044}"/>
          </ac:spMkLst>
        </pc:spChg>
        <pc:spChg chg="mod">
          <ac:chgData name="Peter Anthamatten" userId="92ae9dc6-d0ea-4aee-81dd-3b719838e7ee" providerId="ADAL" clId="{34E73E2B-6309-4A74-8D8F-248E8BA6DE84}" dt="2020-11-28T03:48:19.119" v="137" actId="20577"/>
          <ac:spMkLst>
            <pc:docMk/>
            <pc:sldMk cId="1047578903" sldId="2226"/>
            <ac:spMk id="19" creationId="{8C00B0A7-BC39-4819-A95C-F648A89C18E9}"/>
          </ac:spMkLst>
        </pc:spChg>
        <pc:picChg chg="mod">
          <ac:chgData name="Peter Anthamatten" userId="92ae9dc6-d0ea-4aee-81dd-3b719838e7ee" providerId="ADAL" clId="{34E73E2B-6309-4A74-8D8F-248E8BA6DE84}" dt="2020-11-28T03:47:40.320" v="130" actId="12788"/>
          <ac:picMkLst>
            <pc:docMk/>
            <pc:sldMk cId="1047578903" sldId="2226"/>
            <ac:picMk id="11" creationId="{94B36F44-2A22-4AEC-A0CE-648098827AA5}"/>
          </ac:picMkLst>
        </pc:picChg>
      </pc:sldChg>
      <pc:sldChg chg="addSp delSp modSp add mod">
        <pc:chgData name="Peter Anthamatten" userId="92ae9dc6-d0ea-4aee-81dd-3b719838e7ee" providerId="ADAL" clId="{34E73E2B-6309-4A74-8D8F-248E8BA6DE84}" dt="2020-11-28T04:09:50.117" v="378"/>
        <pc:sldMkLst>
          <pc:docMk/>
          <pc:sldMk cId="3924430089" sldId="2227"/>
        </pc:sldMkLst>
        <pc:spChg chg="add del mod">
          <ac:chgData name="Peter Anthamatten" userId="92ae9dc6-d0ea-4aee-81dd-3b719838e7ee" providerId="ADAL" clId="{34E73E2B-6309-4A74-8D8F-248E8BA6DE84}" dt="2020-11-28T04:09:49.900" v="377" actId="478"/>
          <ac:spMkLst>
            <pc:docMk/>
            <pc:sldMk cId="3924430089" sldId="2227"/>
            <ac:spMk id="8" creationId="{DDB7F099-E232-4355-95E8-7D93D261B832}"/>
          </ac:spMkLst>
        </pc:spChg>
        <pc:spChg chg="add mod">
          <ac:chgData name="Peter Anthamatten" userId="92ae9dc6-d0ea-4aee-81dd-3b719838e7ee" providerId="ADAL" clId="{34E73E2B-6309-4A74-8D8F-248E8BA6DE84}" dt="2020-11-28T04:09:50.117" v="378"/>
          <ac:spMkLst>
            <pc:docMk/>
            <pc:sldMk cId="3924430089" sldId="2227"/>
            <ac:spMk id="9" creationId="{02B6E0A3-5B8F-4D17-AC51-FB4D2F84F806}"/>
          </ac:spMkLst>
        </pc:spChg>
        <pc:spChg chg="add del">
          <ac:chgData name="Peter Anthamatten" userId="92ae9dc6-d0ea-4aee-81dd-3b719838e7ee" providerId="ADAL" clId="{34E73E2B-6309-4A74-8D8F-248E8BA6DE84}" dt="2020-11-28T03:49:09.872" v="147" actId="22"/>
          <ac:spMkLst>
            <pc:docMk/>
            <pc:sldMk cId="3924430089" sldId="2227"/>
            <ac:spMk id="9" creationId="{569CA848-82AE-487C-919A-8C46883B6A29}"/>
          </ac:spMkLst>
        </pc:spChg>
        <pc:spChg chg="add mod">
          <ac:chgData name="Peter Anthamatten" userId="92ae9dc6-d0ea-4aee-81dd-3b719838e7ee" providerId="ADAL" clId="{34E73E2B-6309-4A74-8D8F-248E8BA6DE84}" dt="2020-11-28T03:49:47.369" v="160" actId="14100"/>
          <ac:spMkLst>
            <pc:docMk/>
            <pc:sldMk cId="3924430089" sldId="2227"/>
            <ac:spMk id="10" creationId="{9AD5C2C1-B144-4AE6-8007-87B02A3FE022}"/>
          </ac:spMkLst>
        </pc:spChg>
        <pc:spChg chg="del">
          <ac:chgData name="Peter Anthamatten" userId="92ae9dc6-d0ea-4aee-81dd-3b719838e7ee" providerId="ADAL" clId="{34E73E2B-6309-4A74-8D8F-248E8BA6DE84}" dt="2020-11-28T04:08:49.223" v="326" actId="478"/>
          <ac:spMkLst>
            <pc:docMk/>
            <pc:sldMk cId="3924430089" sldId="2227"/>
            <ac:spMk id="14" creationId="{6550E7FA-36AA-40F9-94F7-8B765C713044}"/>
          </ac:spMkLst>
        </pc:spChg>
        <pc:spChg chg="del mod">
          <ac:chgData name="Peter Anthamatten" userId="92ae9dc6-d0ea-4aee-81dd-3b719838e7ee" providerId="ADAL" clId="{34E73E2B-6309-4A74-8D8F-248E8BA6DE84}" dt="2020-11-28T03:49:07.236" v="145" actId="478"/>
          <ac:spMkLst>
            <pc:docMk/>
            <pc:sldMk cId="3924430089" sldId="2227"/>
            <ac:spMk id="19" creationId="{8C00B0A7-BC39-4819-A95C-F648A89C18E9}"/>
          </ac:spMkLst>
        </pc:spChg>
        <pc:picChg chg="mod">
          <ac:chgData name="Peter Anthamatten" userId="92ae9dc6-d0ea-4aee-81dd-3b719838e7ee" providerId="ADAL" clId="{34E73E2B-6309-4A74-8D8F-248E8BA6DE84}" dt="2020-11-28T03:50:08.863" v="161" actId="12788"/>
          <ac:picMkLst>
            <pc:docMk/>
            <pc:sldMk cId="3924430089" sldId="2227"/>
            <ac:picMk id="11" creationId="{94B36F44-2A22-4AEC-A0CE-648098827AA5}"/>
          </ac:picMkLst>
        </pc:picChg>
      </pc:sldChg>
      <pc:sldChg chg="addSp delSp modSp add mod">
        <pc:chgData name="Peter Anthamatten" userId="92ae9dc6-d0ea-4aee-81dd-3b719838e7ee" providerId="ADAL" clId="{34E73E2B-6309-4A74-8D8F-248E8BA6DE84}" dt="2020-11-28T04:09:46.712" v="376"/>
        <pc:sldMkLst>
          <pc:docMk/>
          <pc:sldMk cId="563755137" sldId="2228"/>
        </pc:sldMkLst>
        <pc:spChg chg="add del mod">
          <ac:chgData name="Peter Anthamatten" userId="92ae9dc6-d0ea-4aee-81dd-3b719838e7ee" providerId="ADAL" clId="{34E73E2B-6309-4A74-8D8F-248E8BA6DE84}" dt="2020-11-28T04:09:46.457" v="375" actId="478"/>
          <ac:spMkLst>
            <pc:docMk/>
            <pc:sldMk cId="563755137" sldId="2228"/>
            <ac:spMk id="9" creationId="{63FC8871-BAB3-4680-ABB9-64E7E7924E70}"/>
          </ac:spMkLst>
        </pc:spChg>
        <pc:spChg chg="mod">
          <ac:chgData name="Peter Anthamatten" userId="92ae9dc6-d0ea-4aee-81dd-3b719838e7ee" providerId="ADAL" clId="{34E73E2B-6309-4A74-8D8F-248E8BA6DE84}" dt="2020-11-28T03:53:20.944" v="196" actId="1076"/>
          <ac:spMkLst>
            <pc:docMk/>
            <pc:sldMk cId="563755137" sldId="2228"/>
            <ac:spMk id="10" creationId="{9AD5C2C1-B144-4AE6-8007-87B02A3FE022}"/>
          </ac:spMkLst>
        </pc:spChg>
        <pc:spChg chg="add mod">
          <ac:chgData name="Peter Anthamatten" userId="92ae9dc6-d0ea-4aee-81dd-3b719838e7ee" providerId="ADAL" clId="{34E73E2B-6309-4A74-8D8F-248E8BA6DE84}" dt="2020-11-28T04:09:46.712" v="376"/>
          <ac:spMkLst>
            <pc:docMk/>
            <pc:sldMk cId="563755137" sldId="2228"/>
            <ac:spMk id="12" creationId="{9B6B8AA5-F6BA-43A0-8C89-59E0737E4ACD}"/>
          </ac:spMkLst>
        </pc:spChg>
        <pc:spChg chg="del">
          <ac:chgData name="Peter Anthamatten" userId="92ae9dc6-d0ea-4aee-81dd-3b719838e7ee" providerId="ADAL" clId="{34E73E2B-6309-4A74-8D8F-248E8BA6DE84}" dt="2020-11-28T04:08:51.867" v="328" actId="478"/>
          <ac:spMkLst>
            <pc:docMk/>
            <pc:sldMk cId="563755137" sldId="2228"/>
            <ac:spMk id="14" creationId="{6550E7FA-36AA-40F9-94F7-8B765C713044}"/>
          </ac:spMkLst>
        </pc:spChg>
        <pc:picChg chg="add mod">
          <ac:chgData name="Peter Anthamatten" userId="92ae9dc6-d0ea-4aee-81dd-3b719838e7ee" providerId="ADAL" clId="{34E73E2B-6309-4A74-8D8F-248E8BA6DE84}" dt="2020-11-28T03:53:06.490" v="192" actId="1076"/>
          <ac:picMkLst>
            <pc:docMk/>
            <pc:sldMk cId="563755137" sldId="2228"/>
            <ac:picMk id="8" creationId="{4EB75522-04C4-4E25-9C06-9D1F0376226A}"/>
          </ac:picMkLst>
        </pc:picChg>
        <pc:picChg chg="mod">
          <ac:chgData name="Peter Anthamatten" userId="92ae9dc6-d0ea-4aee-81dd-3b719838e7ee" providerId="ADAL" clId="{34E73E2B-6309-4A74-8D8F-248E8BA6DE84}" dt="2020-11-28T03:52:48.516" v="179" actId="14100"/>
          <ac:picMkLst>
            <pc:docMk/>
            <pc:sldMk cId="563755137" sldId="2228"/>
            <ac:picMk id="11" creationId="{94B36F44-2A22-4AEC-A0CE-648098827AA5}"/>
          </ac:picMkLst>
        </pc:picChg>
      </pc:sldChg>
      <pc:sldChg chg="addSp delSp modSp add mod">
        <pc:chgData name="Peter Anthamatten" userId="92ae9dc6-d0ea-4aee-81dd-3b719838e7ee" providerId="ADAL" clId="{34E73E2B-6309-4A74-8D8F-248E8BA6DE84}" dt="2020-11-28T04:09:43.582" v="374"/>
        <pc:sldMkLst>
          <pc:docMk/>
          <pc:sldMk cId="3859990899" sldId="2229"/>
        </pc:sldMkLst>
        <pc:spChg chg="add del mod">
          <ac:chgData name="Peter Anthamatten" userId="92ae9dc6-d0ea-4aee-81dd-3b719838e7ee" providerId="ADAL" clId="{34E73E2B-6309-4A74-8D8F-248E8BA6DE84}" dt="2020-11-28T04:09:43.396" v="373" actId="478"/>
          <ac:spMkLst>
            <pc:docMk/>
            <pc:sldMk cId="3859990899" sldId="2229"/>
            <ac:spMk id="8" creationId="{CB6A03D8-3837-4A41-9B60-E9B3E354C34A}"/>
          </ac:spMkLst>
        </pc:spChg>
        <pc:spChg chg="add mod">
          <ac:chgData name="Peter Anthamatten" userId="92ae9dc6-d0ea-4aee-81dd-3b719838e7ee" providerId="ADAL" clId="{34E73E2B-6309-4A74-8D8F-248E8BA6DE84}" dt="2020-11-28T04:09:43.582" v="374"/>
          <ac:spMkLst>
            <pc:docMk/>
            <pc:sldMk cId="3859990899" sldId="2229"/>
            <ac:spMk id="9" creationId="{7322ED14-0303-49FB-B569-8DE6DCDB34EE}"/>
          </ac:spMkLst>
        </pc:spChg>
        <pc:spChg chg="del">
          <ac:chgData name="Peter Anthamatten" userId="92ae9dc6-d0ea-4aee-81dd-3b719838e7ee" providerId="ADAL" clId="{34E73E2B-6309-4A74-8D8F-248E8BA6DE84}" dt="2020-11-28T04:08:54.249" v="330" actId="478"/>
          <ac:spMkLst>
            <pc:docMk/>
            <pc:sldMk cId="3859990899" sldId="2229"/>
            <ac:spMk id="14" creationId="{6550E7FA-36AA-40F9-94F7-8B765C713044}"/>
          </ac:spMkLst>
        </pc:spChg>
        <pc:picChg chg="add mod">
          <ac:chgData name="Peter Anthamatten" userId="92ae9dc6-d0ea-4aee-81dd-3b719838e7ee" providerId="ADAL" clId="{34E73E2B-6309-4A74-8D8F-248E8BA6DE84}" dt="2020-11-28T03:55:50.101" v="207" actId="1076"/>
          <ac:picMkLst>
            <pc:docMk/>
            <pc:sldMk cId="3859990899" sldId="2229"/>
            <ac:picMk id="3" creationId="{D801F487-90C6-48B6-AAF3-F8B31201B11F}"/>
          </ac:picMkLst>
        </pc:picChg>
        <pc:picChg chg="del">
          <ac:chgData name="Peter Anthamatten" userId="92ae9dc6-d0ea-4aee-81dd-3b719838e7ee" providerId="ADAL" clId="{34E73E2B-6309-4A74-8D8F-248E8BA6DE84}" dt="2020-11-28T03:53:40.231" v="198" actId="478"/>
          <ac:picMkLst>
            <pc:docMk/>
            <pc:sldMk cId="3859990899" sldId="2229"/>
            <ac:picMk id="8" creationId="{4EB75522-04C4-4E25-9C06-9D1F0376226A}"/>
          </ac:picMkLst>
        </pc:picChg>
        <pc:picChg chg="del">
          <ac:chgData name="Peter Anthamatten" userId="92ae9dc6-d0ea-4aee-81dd-3b719838e7ee" providerId="ADAL" clId="{34E73E2B-6309-4A74-8D8F-248E8BA6DE84}" dt="2020-11-28T03:53:40.231" v="198" actId="478"/>
          <ac:picMkLst>
            <pc:docMk/>
            <pc:sldMk cId="3859990899" sldId="2229"/>
            <ac:picMk id="11" creationId="{94B36F44-2A22-4AEC-A0CE-648098827AA5}"/>
          </ac:picMkLst>
        </pc:picChg>
      </pc:sldChg>
      <pc:sldChg chg="addSp delSp modSp add mod">
        <pc:chgData name="Peter Anthamatten" userId="92ae9dc6-d0ea-4aee-81dd-3b719838e7ee" providerId="ADAL" clId="{34E73E2B-6309-4A74-8D8F-248E8BA6DE84}" dt="2020-11-28T04:09:40.655" v="372"/>
        <pc:sldMkLst>
          <pc:docMk/>
          <pc:sldMk cId="417712356" sldId="2230"/>
        </pc:sldMkLst>
        <pc:spChg chg="add del mod">
          <ac:chgData name="Peter Anthamatten" userId="92ae9dc6-d0ea-4aee-81dd-3b719838e7ee" providerId="ADAL" clId="{34E73E2B-6309-4A74-8D8F-248E8BA6DE84}" dt="2020-11-28T04:09:40.442" v="371" actId="478"/>
          <ac:spMkLst>
            <pc:docMk/>
            <pc:sldMk cId="417712356" sldId="2230"/>
            <ac:spMk id="8" creationId="{ECD4D74A-6357-4C8D-B8F1-95DB4F66349B}"/>
          </ac:spMkLst>
        </pc:spChg>
        <pc:spChg chg="add mod">
          <ac:chgData name="Peter Anthamatten" userId="92ae9dc6-d0ea-4aee-81dd-3b719838e7ee" providerId="ADAL" clId="{34E73E2B-6309-4A74-8D8F-248E8BA6DE84}" dt="2020-11-28T04:09:40.655" v="372"/>
          <ac:spMkLst>
            <pc:docMk/>
            <pc:sldMk cId="417712356" sldId="2230"/>
            <ac:spMk id="9" creationId="{486FCF6A-BA8B-452E-AE88-D8512D13C339}"/>
          </ac:spMkLst>
        </pc:spChg>
        <pc:spChg chg="mod">
          <ac:chgData name="Peter Anthamatten" userId="92ae9dc6-d0ea-4aee-81dd-3b719838e7ee" providerId="ADAL" clId="{34E73E2B-6309-4A74-8D8F-248E8BA6DE84}" dt="2020-11-28T03:56:19.242" v="212"/>
          <ac:spMkLst>
            <pc:docMk/>
            <pc:sldMk cId="417712356" sldId="2230"/>
            <ac:spMk id="10" creationId="{9AD5C2C1-B144-4AE6-8007-87B02A3FE022}"/>
          </ac:spMkLst>
        </pc:spChg>
        <pc:spChg chg="del mod">
          <ac:chgData name="Peter Anthamatten" userId="92ae9dc6-d0ea-4aee-81dd-3b719838e7ee" providerId="ADAL" clId="{34E73E2B-6309-4A74-8D8F-248E8BA6DE84}" dt="2020-11-28T04:08:57.714" v="333" actId="478"/>
          <ac:spMkLst>
            <pc:docMk/>
            <pc:sldMk cId="417712356" sldId="2230"/>
            <ac:spMk id="14" creationId="{6550E7FA-36AA-40F9-94F7-8B765C713044}"/>
          </ac:spMkLst>
        </pc:spChg>
        <pc:picChg chg="mod">
          <ac:chgData name="Peter Anthamatten" userId="92ae9dc6-d0ea-4aee-81dd-3b719838e7ee" providerId="ADAL" clId="{34E73E2B-6309-4A74-8D8F-248E8BA6DE84}" dt="2020-11-28T03:56:00.855" v="209" actId="14826"/>
          <ac:picMkLst>
            <pc:docMk/>
            <pc:sldMk cId="417712356" sldId="2230"/>
            <ac:picMk id="3" creationId="{D801F487-90C6-48B6-AAF3-F8B31201B11F}"/>
          </ac:picMkLst>
        </pc:picChg>
      </pc:sldChg>
      <pc:sldChg chg="addSp delSp modSp add mod">
        <pc:chgData name="Peter Anthamatten" userId="92ae9dc6-d0ea-4aee-81dd-3b719838e7ee" providerId="ADAL" clId="{34E73E2B-6309-4A74-8D8F-248E8BA6DE84}" dt="2020-11-28T04:09:37.144" v="370"/>
        <pc:sldMkLst>
          <pc:docMk/>
          <pc:sldMk cId="830551590" sldId="2231"/>
        </pc:sldMkLst>
        <pc:spChg chg="add del mod">
          <ac:chgData name="Peter Anthamatten" userId="92ae9dc6-d0ea-4aee-81dd-3b719838e7ee" providerId="ADAL" clId="{34E73E2B-6309-4A74-8D8F-248E8BA6DE84}" dt="2020-11-28T04:09:36.958" v="369" actId="478"/>
          <ac:spMkLst>
            <pc:docMk/>
            <pc:sldMk cId="830551590" sldId="2231"/>
            <ac:spMk id="8" creationId="{98EAF871-9535-4A18-B4B8-1B896FAE0F4E}"/>
          </ac:spMkLst>
        </pc:spChg>
        <pc:spChg chg="add mod">
          <ac:chgData name="Peter Anthamatten" userId="92ae9dc6-d0ea-4aee-81dd-3b719838e7ee" providerId="ADAL" clId="{34E73E2B-6309-4A74-8D8F-248E8BA6DE84}" dt="2020-11-28T04:09:37.144" v="370"/>
          <ac:spMkLst>
            <pc:docMk/>
            <pc:sldMk cId="830551590" sldId="2231"/>
            <ac:spMk id="9" creationId="{5C2AF86A-29C7-4D7A-988B-347992ED86FD}"/>
          </ac:spMkLst>
        </pc:spChg>
        <pc:spChg chg="mod">
          <ac:chgData name="Peter Anthamatten" userId="92ae9dc6-d0ea-4aee-81dd-3b719838e7ee" providerId="ADAL" clId="{34E73E2B-6309-4A74-8D8F-248E8BA6DE84}" dt="2020-11-28T04:00:32.002" v="239" actId="1076"/>
          <ac:spMkLst>
            <pc:docMk/>
            <pc:sldMk cId="830551590" sldId="2231"/>
            <ac:spMk id="10" creationId="{9AD5C2C1-B144-4AE6-8007-87B02A3FE022}"/>
          </ac:spMkLst>
        </pc:spChg>
        <pc:spChg chg="del">
          <ac:chgData name="Peter Anthamatten" userId="92ae9dc6-d0ea-4aee-81dd-3b719838e7ee" providerId="ADAL" clId="{34E73E2B-6309-4A74-8D8F-248E8BA6DE84}" dt="2020-11-28T04:09:00.759" v="335" actId="478"/>
          <ac:spMkLst>
            <pc:docMk/>
            <pc:sldMk cId="830551590" sldId="2231"/>
            <ac:spMk id="14" creationId="{6550E7FA-36AA-40F9-94F7-8B765C713044}"/>
          </ac:spMkLst>
        </pc:spChg>
        <pc:picChg chg="mod">
          <ac:chgData name="Peter Anthamatten" userId="92ae9dc6-d0ea-4aee-81dd-3b719838e7ee" providerId="ADAL" clId="{34E73E2B-6309-4A74-8D8F-248E8BA6DE84}" dt="2020-11-28T03:59:18.551" v="221" actId="1076"/>
          <ac:picMkLst>
            <pc:docMk/>
            <pc:sldMk cId="830551590" sldId="2231"/>
            <ac:picMk id="3" creationId="{D801F487-90C6-48B6-AAF3-F8B31201B11F}"/>
          </ac:picMkLst>
        </pc:picChg>
      </pc:sldChg>
      <pc:sldChg chg="addSp delSp modSp add mod">
        <pc:chgData name="Peter Anthamatten" userId="92ae9dc6-d0ea-4aee-81dd-3b719838e7ee" providerId="ADAL" clId="{34E73E2B-6309-4A74-8D8F-248E8BA6DE84}" dt="2020-11-28T04:09:33.945" v="368"/>
        <pc:sldMkLst>
          <pc:docMk/>
          <pc:sldMk cId="1959735469" sldId="2232"/>
        </pc:sldMkLst>
        <pc:spChg chg="add del mod">
          <ac:chgData name="Peter Anthamatten" userId="92ae9dc6-d0ea-4aee-81dd-3b719838e7ee" providerId="ADAL" clId="{34E73E2B-6309-4A74-8D8F-248E8BA6DE84}" dt="2020-11-28T04:09:33.770" v="367" actId="478"/>
          <ac:spMkLst>
            <pc:docMk/>
            <pc:sldMk cId="1959735469" sldId="2232"/>
            <ac:spMk id="8" creationId="{41A4F088-0AEC-49E2-B067-8596193D4AF6}"/>
          </ac:spMkLst>
        </pc:spChg>
        <pc:spChg chg="add mod">
          <ac:chgData name="Peter Anthamatten" userId="92ae9dc6-d0ea-4aee-81dd-3b719838e7ee" providerId="ADAL" clId="{34E73E2B-6309-4A74-8D8F-248E8BA6DE84}" dt="2020-11-28T04:09:33.945" v="368"/>
          <ac:spMkLst>
            <pc:docMk/>
            <pc:sldMk cId="1959735469" sldId="2232"/>
            <ac:spMk id="9" creationId="{A8C7A375-D4CE-46DF-B370-9483FFDFC597}"/>
          </ac:spMkLst>
        </pc:spChg>
        <pc:spChg chg="mod">
          <ac:chgData name="Peter Anthamatten" userId="92ae9dc6-d0ea-4aee-81dd-3b719838e7ee" providerId="ADAL" clId="{34E73E2B-6309-4A74-8D8F-248E8BA6DE84}" dt="2020-11-28T04:04:53.972" v="282" actId="20577"/>
          <ac:spMkLst>
            <pc:docMk/>
            <pc:sldMk cId="1959735469" sldId="2232"/>
            <ac:spMk id="10" creationId="{9AD5C2C1-B144-4AE6-8007-87B02A3FE022}"/>
          </ac:spMkLst>
        </pc:spChg>
        <pc:spChg chg="del">
          <ac:chgData name="Peter Anthamatten" userId="92ae9dc6-d0ea-4aee-81dd-3b719838e7ee" providerId="ADAL" clId="{34E73E2B-6309-4A74-8D8F-248E8BA6DE84}" dt="2020-11-28T04:09:03.600" v="337" actId="478"/>
          <ac:spMkLst>
            <pc:docMk/>
            <pc:sldMk cId="1959735469" sldId="2232"/>
            <ac:spMk id="14" creationId="{6550E7FA-36AA-40F9-94F7-8B765C713044}"/>
          </ac:spMkLst>
        </pc:spChg>
        <pc:picChg chg="mod">
          <ac:chgData name="Peter Anthamatten" userId="92ae9dc6-d0ea-4aee-81dd-3b719838e7ee" providerId="ADAL" clId="{34E73E2B-6309-4A74-8D8F-248E8BA6DE84}" dt="2020-11-28T04:03:05.590" v="265" actId="12788"/>
          <ac:picMkLst>
            <pc:docMk/>
            <pc:sldMk cId="1959735469" sldId="2232"/>
            <ac:picMk id="3" creationId="{D801F487-90C6-48B6-AAF3-F8B31201B11F}"/>
          </ac:picMkLst>
        </pc:picChg>
      </pc:sldChg>
      <pc:sldChg chg="addSp delSp modSp add mod">
        <pc:chgData name="Peter Anthamatten" userId="92ae9dc6-d0ea-4aee-81dd-3b719838e7ee" providerId="ADAL" clId="{34E73E2B-6309-4A74-8D8F-248E8BA6DE84}" dt="2020-11-28T04:09:31.103" v="366"/>
        <pc:sldMkLst>
          <pc:docMk/>
          <pc:sldMk cId="2312050348" sldId="2233"/>
        </pc:sldMkLst>
        <pc:spChg chg="add del mod">
          <ac:chgData name="Peter Anthamatten" userId="92ae9dc6-d0ea-4aee-81dd-3b719838e7ee" providerId="ADAL" clId="{34E73E2B-6309-4A74-8D8F-248E8BA6DE84}" dt="2020-11-28T04:09:30.902" v="365" actId="478"/>
          <ac:spMkLst>
            <pc:docMk/>
            <pc:sldMk cId="2312050348" sldId="2233"/>
            <ac:spMk id="8" creationId="{AA321203-BE15-49EB-8E57-5C40A58963A5}"/>
          </ac:spMkLst>
        </pc:spChg>
        <pc:spChg chg="add mod">
          <ac:chgData name="Peter Anthamatten" userId="92ae9dc6-d0ea-4aee-81dd-3b719838e7ee" providerId="ADAL" clId="{34E73E2B-6309-4A74-8D8F-248E8BA6DE84}" dt="2020-11-28T04:09:31.103" v="366"/>
          <ac:spMkLst>
            <pc:docMk/>
            <pc:sldMk cId="2312050348" sldId="2233"/>
            <ac:spMk id="9" creationId="{AC1A0CB8-0801-4FDF-9A9B-99172BFBFC6D}"/>
          </ac:spMkLst>
        </pc:spChg>
        <pc:spChg chg="mod">
          <ac:chgData name="Peter Anthamatten" userId="92ae9dc6-d0ea-4aee-81dd-3b719838e7ee" providerId="ADAL" clId="{34E73E2B-6309-4A74-8D8F-248E8BA6DE84}" dt="2020-11-28T04:04:05.486" v="277" actId="1076"/>
          <ac:spMkLst>
            <pc:docMk/>
            <pc:sldMk cId="2312050348" sldId="2233"/>
            <ac:spMk id="10" creationId="{9AD5C2C1-B144-4AE6-8007-87B02A3FE022}"/>
          </ac:spMkLst>
        </pc:spChg>
        <pc:spChg chg="del">
          <ac:chgData name="Peter Anthamatten" userId="92ae9dc6-d0ea-4aee-81dd-3b719838e7ee" providerId="ADAL" clId="{34E73E2B-6309-4A74-8D8F-248E8BA6DE84}" dt="2020-11-28T04:09:06.277" v="339" actId="478"/>
          <ac:spMkLst>
            <pc:docMk/>
            <pc:sldMk cId="2312050348" sldId="2233"/>
            <ac:spMk id="14" creationId="{6550E7FA-36AA-40F9-94F7-8B765C713044}"/>
          </ac:spMkLst>
        </pc:spChg>
        <pc:picChg chg="mod">
          <ac:chgData name="Peter Anthamatten" userId="92ae9dc6-d0ea-4aee-81dd-3b719838e7ee" providerId="ADAL" clId="{34E73E2B-6309-4A74-8D8F-248E8BA6DE84}" dt="2020-11-28T04:03:34.374" v="272" actId="1076"/>
          <ac:picMkLst>
            <pc:docMk/>
            <pc:sldMk cId="2312050348" sldId="2233"/>
            <ac:picMk id="3" creationId="{D801F487-90C6-48B6-AAF3-F8B31201B11F}"/>
          </ac:picMkLst>
        </pc:picChg>
      </pc:sldChg>
      <pc:sldChg chg="new del">
        <pc:chgData name="Peter Anthamatten" userId="92ae9dc6-d0ea-4aee-81dd-3b719838e7ee" providerId="ADAL" clId="{34E73E2B-6309-4A74-8D8F-248E8BA6DE84}" dt="2020-11-28T04:04:26.438" v="279" actId="47"/>
        <pc:sldMkLst>
          <pc:docMk/>
          <pc:sldMk cId="2083707250" sldId="2234"/>
        </pc:sldMkLst>
      </pc:sldChg>
    </pc:docChg>
  </pc:docChgLst>
  <pc:docChgLst>
    <pc:chgData name="Peter Anthamatten" userId="92ae9dc6-d0ea-4aee-81dd-3b719838e7ee" providerId="ADAL" clId="{23FDB5C9-D7D3-44F1-89A7-5157F42CA6D0}"/>
    <pc:docChg chg="undo redo custSel addSld delSld modSld">
      <pc:chgData name="Peter Anthamatten" userId="92ae9dc6-d0ea-4aee-81dd-3b719838e7ee" providerId="ADAL" clId="{23FDB5C9-D7D3-44F1-89A7-5157F42CA6D0}" dt="2020-11-28T03:38:56.698" v="202" actId="47"/>
      <pc:docMkLst>
        <pc:docMk/>
      </pc:docMkLst>
      <pc:sldChg chg="modSp del mod">
        <pc:chgData name="Peter Anthamatten" userId="92ae9dc6-d0ea-4aee-81dd-3b719838e7ee" providerId="ADAL" clId="{23FDB5C9-D7D3-44F1-89A7-5157F42CA6D0}" dt="2020-11-27T23:37:54.416" v="11" actId="47"/>
        <pc:sldMkLst>
          <pc:docMk/>
          <pc:sldMk cId="0" sldId="1632"/>
        </pc:sldMkLst>
        <pc:spChg chg="mod">
          <ac:chgData name="Peter Anthamatten" userId="92ae9dc6-d0ea-4aee-81dd-3b719838e7ee" providerId="ADAL" clId="{23FDB5C9-D7D3-44F1-89A7-5157F42CA6D0}" dt="2020-11-27T23:18:12.220" v="0" actId="20577"/>
          <ac:spMkLst>
            <pc:docMk/>
            <pc:sldMk cId="0" sldId="1632"/>
            <ac:spMk id="14" creationId="{00000000-0000-0000-0000-000000000000}"/>
          </ac:spMkLst>
        </pc:spChg>
      </pc:sldChg>
      <pc:sldChg chg="modSp del mod">
        <pc:chgData name="Peter Anthamatten" userId="92ae9dc6-d0ea-4aee-81dd-3b719838e7ee" providerId="ADAL" clId="{23FDB5C9-D7D3-44F1-89A7-5157F42CA6D0}" dt="2020-11-27T23:38:05.438" v="38" actId="47"/>
        <pc:sldMkLst>
          <pc:docMk/>
          <pc:sldMk cId="3655202801" sldId="2209"/>
        </pc:sldMkLst>
        <pc:spChg chg="mod">
          <ac:chgData name="Peter Anthamatten" userId="92ae9dc6-d0ea-4aee-81dd-3b719838e7ee" providerId="ADAL" clId="{23FDB5C9-D7D3-44F1-89A7-5157F42CA6D0}" dt="2020-11-27T23:18:14.487" v="1" actId="20577"/>
          <ac:spMkLst>
            <pc:docMk/>
            <pc:sldMk cId="3655202801" sldId="2209"/>
            <ac:spMk id="14" creationId="{00000000-0000-0000-0000-000000000000}"/>
          </ac:spMkLst>
        </pc:spChg>
      </pc:sldChg>
      <pc:sldChg chg="modSp add mod">
        <pc:chgData name="Peter Anthamatten" userId="92ae9dc6-d0ea-4aee-81dd-3b719838e7ee" providerId="ADAL" clId="{23FDB5C9-D7D3-44F1-89A7-5157F42CA6D0}" dt="2020-11-27T23:38:03.447" v="37" actId="20577"/>
        <pc:sldMkLst>
          <pc:docMk/>
          <pc:sldMk cId="0" sldId="2210"/>
        </pc:sldMkLst>
        <pc:spChg chg="mod">
          <ac:chgData name="Peter Anthamatten" userId="92ae9dc6-d0ea-4aee-81dd-3b719838e7ee" providerId="ADAL" clId="{23FDB5C9-D7D3-44F1-89A7-5157F42CA6D0}" dt="2020-11-27T23:38:03.447" v="37" actId="20577"/>
          <ac:spMkLst>
            <pc:docMk/>
            <pc:sldMk cId="0" sldId="2210"/>
            <ac:spMk id="5" creationId="{53A5E5FC-1430-468A-96BA-AD17758D9FFB}"/>
          </ac:spMkLst>
        </pc:spChg>
      </pc:sldChg>
      <pc:sldChg chg="addSp delSp modSp mod">
        <pc:chgData name="Peter Anthamatten" userId="92ae9dc6-d0ea-4aee-81dd-3b719838e7ee" providerId="ADAL" clId="{23FDB5C9-D7D3-44F1-89A7-5157F42CA6D0}" dt="2020-11-28T03:38:35.639" v="201"/>
        <pc:sldMkLst>
          <pc:docMk/>
          <pc:sldMk cId="2848504688" sldId="2215"/>
        </pc:sldMkLst>
        <pc:spChg chg="del">
          <ac:chgData name="Peter Anthamatten" userId="92ae9dc6-d0ea-4aee-81dd-3b719838e7ee" providerId="ADAL" clId="{23FDB5C9-D7D3-44F1-89A7-5157F42CA6D0}" dt="2020-11-28T03:33:12.305" v="44" actId="478"/>
          <ac:spMkLst>
            <pc:docMk/>
            <pc:sldMk cId="2848504688" sldId="2215"/>
            <ac:spMk id="8" creationId="{BA19F905-1AD8-4713-AA79-74497E77473A}"/>
          </ac:spMkLst>
        </pc:spChg>
        <pc:spChg chg="mod">
          <ac:chgData name="Peter Anthamatten" userId="92ae9dc6-d0ea-4aee-81dd-3b719838e7ee" providerId="ADAL" clId="{23FDB5C9-D7D3-44F1-89A7-5157F42CA6D0}" dt="2020-11-28T03:33:41.294" v="55" actId="1076"/>
          <ac:spMkLst>
            <pc:docMk/>
            <pc:sldMk cId="2848504688" sldId="2215"/>
            <ac:spMk id="9" creationId="{86BE334F-7347-48C9-B14E-E6A015FAFCC9}"/>
          </ac:spMkLst>
        </pc:spChg>
        <pc:spChg chg="del mod">
          <ac:chgData name="Peter Anthamatten" userId="92ae9dc6-d0ea-4aee-81dd-3b719838e7ee" providerId="ADAL" clId="{23FDB5C9-D7D3-44F1-89A7-5157F42CA6D0}" dt="2020-11-28T03:38:35.177" v="200" actId="478"/>
          <ac:spMkLst>
            <pc:docMk/>
            <pc:sldMk cId="2848504688" sldId="2215"/>
            <ac:spMk id="10" creationId="{BB574EA7-48DE-4638-8F26-A4B89432E236}"/>
          </ac:spMkLst>
        </pc:spChg>
        <pc:spChg chg="del mod">
          <ac:chgData name="Peter Anthamatten" userId="92ae9dc6-d0ea-4aee-81dd-3b719838e7ee" providerId="ADAL" clId="{23FDB5C9-D7D3-44F1-89A7-5157F42CA6D0}" dt="2020-11-28T03:38:35.177" v="200" actId="478"/>
          <ac:spMkLst>
            <pc:docMk/>
            <pc:sldMk cId="2848504688" sldId="2215"/>
            <ac:spMk id="12" creationId="{757122D8-2543-4AF3-906B-54EC21CBBF6A}"/>
          </ac:spMkLst>
        </pc:spChg>
        <pc:spChg chg="add mod">
          <ac:chgData name="Peter Anthamatten" userId="92ae9dc6-d0ea-4aee-81dd-3b719838e7ee" providerId="ADAL" clId="{23FDB5C9-D7D3-44F1-89A7-5157F42CA6D0}" dt="2020-11-28T03:38:35.639" v="201"/>
          <ac:spMkLst>
            <pc:docMk/>
            <pc:sldMk cId="2848504688" sldId="2215"/>
            <ac:spMk id="13" creationId="{3E4BFEE1-CC65-406F-A8A3-6A673CB7C5A1}"/>
          </ac:spMkLst>
        </pc:spChg>
        <pc:spChg chg="add mod">
          <ac:chgData name="Peter Anthamatten" userId="92ae9dc6-d0ea-4aee-81dd-3b719838e7ee" providerId="ADAL" clId="{23FDB5C9-D7D3-44F1-89A7-5157F42CA6D0}" dt="2020-11-28T03:38:35.639" v="201"/>
          <ac:spMkLst>
            <pc:docMk/>
            <pc:sldMk cId="2848504688" sldId="2215"/>
            <ac:spMk id="14" creationId="{6550E7FA-36AA-40F9-94F7-8B765C713044}"/>
          </ac:spMkLst>
        </pc:spChg>
        <pc:spChg chg="mod">
          <ac:chgData name="Peter Anthamatten" userId="92ae9dc6-d0ea-4aee-81dd-3b719838e7ee" providerId="ADAL" clId="{23FDB5C9-D7D3-44F1-89A7-5157F42CA6D0}" dt="2020-11-27T23:21:49.409" v="10" actId="255"/>
          <ac:spMkLst>
            <pc:docMk/>
            <pc:sldMk cId="2848504688" sldId="2215"/>
            <ac:spMk id="15" creationId="{00000000-0000-0000-0000-000000000000}"/>
          </ac:spMkLst>
        </pc:spChg>
        <pc:picChg chg="mod">
          <ac:chgData name="Peter Anthamatten" userId="92ae9dc6-d0ea-4aee-81dd-3b719838e7ee" providerId="ADAL" clId="{23FDB5C9-D7D3-44F1-89A7-5157F42CA6D0}" dt="2020-11-28T03:33:16.763" v="46" actId="14100"/>
          <ac:picMkLst>
            <pc:docMk/>
            <pc:sldMk cId="2848504688" sldId="2215"/>
            <ac:picMk id="11" creationId="{94B36F44-2A22-4AEC-A0CE-648098827AA5}"/>
          </ac:picMkLst>
        </pc:picChg>
      </pc:sldChg>
      <pc:sldChg chg="add">
        <pc:chgData name="Peter Anthamatten" userId="92ae9dc6-d0ea-4aee-81dd-3b719838e7ee" providerId="ADAL" clId="{23FDB5C9-D7D3-44F1-89A7-5157F42CA6D0}" dt="2020-11-27T23:38:06.106" v="39"/>
        <pc:sldMkLst>
          <pc:docMk/>
          <pc:sldMk cId="4274745358" sldId="2216"/>
        </pc:sldMkLst>
      </pc:sldChg>
      <pc:sldChg chg="add del">
        <pc:chgData name="Peter Anthamatten" userId="92ae9dc6-d0ea-4aee-81dd-3b719838e7ee" providerId="ADAL" clId="{23FDB5C9-D7D3-44F1-89A7-5157F42CA6D0}" dt="2020-11-28T03:38:56.698" v="202" actId="47"/>
        <pc:sldMkLst>
          <pc:docMk/>
          <pc:sldMk cId="2963402570" sldId="2217"/>
        </pc:sldMkLst>
      </pc:sldChg>
      <pc:sldChg chg="addSp delSp modSp add mod">
        <pc:chgData name="Peter Anthamatten" userId="92ae9dc6-d0ea-4aee-81dd-3b719838e7ee" providerId="ADAL" clId="{23FDB5C9-D7D3-44F1-89A7-5157F42CA6D0}" dt="2020-11-28T03:38:30.650" v="199"/>
        <pc:sldMkLst>
          <pc:docMk/>
          <pc:sldMk cId="856315806" sldId="2218"/>
        </pc:sldMkLst>
        <pc:spChg chg="add mod">
          <ac:chgData name="Peter Anthamatten" userId="92ae9dc6-d0ea-4aee-81dd-3b719838e7ee" providerId="ADAL" clId="{23FDB5C9-D7D3-44F1-89A7-5157F42CA6D0}" dt="2020-11-28T03:38:30.650" v="199"/>
          <ac:spMkLst>
            <pc:docMk/>
            <pc:sldMk cId="856315806" sldId="2218"/>
            <ac:spMk id="8" creationId="{1701446B-27F8-4C72-8C48-B5AC10A44A8D}"/>
          </ac:spMkLst>
        </pc:spChg>
        <pc:spChg chg="mod">
          <ac:chgData name="Peter Anthamatten" userId="92ae9dc6-d0ea-4aee-81dd-3b719838e7ee" providerId="ADAL" clId="{23FDB5C9-D7D3-44F1-89A7-5157F42CA6D0}" dt="2020-11-28T03:34:12.930" v="66" actId="114"/>
          <ac:spMkLst>
            <pc:docMk/>
            <pc:sldMk cId="856315806" sldId="2218"/>
            <ac:spMk id="9" creationId="{86BE334F-7347-48C9-B14E-E6A015FAFCC9}"/>
          </ac:spMkLst>
        </pc:spChg>
        <pc:spChg chg="del">
          <ac:chgData name="Peter Anthamatten" userId="92ae9dc6-d0ea-4aee-81dd-3b719838e7ee" providerId="ADAL" clId="{23FDB5C9-D7D3-44F1-89A7-5157F42CA6D0}" dt="2020-11-28T03:38:30.183" v="198" actId="478"/>
          <ac:spMkLst>
            <pc:docMk/>
            <pc:sldMk cId="856315806" sldId="2218"/>
            <ac:spMk id="10" creationId="{BB574EA7-48DE-4638-8F26-A4B89432E236}"/>
          </ac:spMkLst>
        </pc:spChg>
        <pc:spChg chg="del">
          <ac:chgData name="Peter Anthamatten" userId="92ae9dc6-d0ea-4aee-81dd-3b719838e7ee" providerId="ADAL" clId="{23FDB5C9-D7D3-44F1-89A7-5157F42CA6D0}" dt="2020-11-28T03:38:30.183" v="198" actId="478"/>
          <ac:spMkLst>
            <pc:docMk/>
            <pc:sldMk cId="856315806" sldId="2218"/>
            <ac:spMk id="12" creationId="{757122D8-2543-4AF3-906B-54EC21CBBF6A}"/>
          </ac:spMkLst>
        </pc:spChg>
        <pc:spChg chg="add mod">
          <ac:chgData name="Peter Anthamatten" userId="92ae9dc6-d0ea-4aee-81dd-3b719838e7ee" providerId="ADAL" clId="{23FDB5C9-D7D3-44F1-89A7-5157F42CA6D0}" dt="2020-11-28T03:38:30.650" v="199"/>
          <ac:spMkLst>
            <pc:docMk/>
            <pc:sldMk cId="856315806" sldId="2218"/>
            <ac:spMk id="13" creationId="{F270FD3C-74AF-4E08-94DF-29E66975D11D}"/>
          </ac:spMkLst>
        </pc:spChg>
        <pc:picChg chg="mod">
          <ac:chgData name="Peter Anthamatten" userId="92ae9dc6-d0ea-4aee-81dd-3b719838e7ee" providerId="ADAL" clId="{23FDB5C9-D7D3-44F1-89A7-5157F42CA6D0}" dt="2020-11-28T03:34:14.748" v="67" actId="1076"/>
          <ac:picMkLst>
            <pc:docMk/>
            <pc:sldMk cId="856315806" sldId="2218"/>
            <ac:picMk id="11" creationId="{94B36F44-2A22-4AEC-A0CE-648098827AA5}"/>
          </ac:picMkLst>
        </pc:picChg>
      </pc:sldChg>
      <pc:sldChg chg="addSp delSp modSp add mod">
        <pc:chgData name="Peter Anthamatten" userId="92ae9dc6-d0ea-4aee-81dd-3b719838e7ee" providerId="ADAL" clId="{23FDB5C9-D7D3-44F1-89A7-5157F42CA6D0}" dt="2020-11-28T03:38:24.980" v="197"/>
        <pc:sldMkLst>
          <pc:docMk/>
          <pc:sldMk cId="3320862241" sldId="2219"/>
        </pc:sldMkLst>
        <pc:spChg chg="add mod">
          <ac:chgData name="Peter Anthamatten" userId="92ae9dc6-d0ea-4aee-81dd-3b719838e7ee" providerId="ADAL" clId="{23FDB5C9-D7D3-44F1-89A7-5157F42CA6D0}" dt="2020-11-28T03:38:24.980" v="197"/>
          <ac:spMkLst>
            <pc:docMk/>
            <pc:sldMk cId="3320862241" sldId="2219"/>
            <ac:spMk id="8" creationId="{95D58D45-2539-4DEC-8F46-7DDDDE22103F}"/>
          </ac:spMkLst>
        </pc:spChg>
        <pc:spChg chg="mod">
          <ac:chgData name="Peter Anthamatten" userId="92ae9dc6-d0ea-4aee-81dd-3b719838e7ee" providerId="ADAL" clId="{23FDB5C9-D7D3-44F1-89A7-5157F42CA6D0}" dt="2020-11-28T03:34:54.158" v="119" actId="20577"/>
          <ac:spMkLst>
            <pc:docMk/>
            <pc:sldMk cId="3320862241" sldId="2219"/>
            <ac:spMk id="9" creationId="{86BE334F-7347-48C9-B14E-E6A015FAFCC9}"/>
          </ac:spMkLst>
        </pc:spChg>
        <pc:spChg chg="del">
          <ac:chgData name="Peter Anthamatten" userId="92ae9dc6-d0ea-4aee-81dd-3b719838e7ee" providerId="ADAL" clId="{23FDB5C9-D7D3-44F1-89A7-5157F42CA6D0}" dt="2020-11-28T03:38:24.517" v="196" actId="478"/>
          <ac:spMkLst>
            <pc:docMk/>
            <pc:sldMk cId="3320862241" sldId="2219"/>
            <ac:spMk id="10" creationId="{BB574EA7-48DE-4638-8F26-A4B89432E236}"/>
          </ac:spMkLst>
        </pc:spChg>
        <pc:spChg chg="del">
          <ac:chgData name="Peter Anthamatten" userId="92ae9dc6-d0ea-4aee-81dd-3b719838e7ee" providerId="ADAL" clId="{23FDB5C9-D7D3-44F1-89A7-5157F42CA6D0}" dt="2020-11-28T03:38:24.517" v="196" actId="478"/>
          <ac:spMkLst>
            <pc:docMk/>
            <pc:sldMk cId="3320862241" sldId="2219"/>
            <ac:spMk id="12" creationId="{757122D8-2543-4AF3-906B-54EC21CBBF6A}"/>
          </ac:spMkLst>
        </pc:spChg>
        <pc:spChg chg="add mod">
          <ac:chgData name="Peter Anthamatten" userId="92ae9dc6-d0ea-4aee-81dd-3b719838e7ee" providerId="ADAL" clId="{23FDB5C9-D7D3-44F1-89A7-5157F42CA6D0}" dt="2020-11-28T03:38:24.980" v="197"/>
          <ac:spMkLst>
            <pc:docMk/>
            <pc:sldMk cId="3320862241" sldId="2219"/>
            <ac:spMk id="13" creationId="{8BAD9E96-47DA-4769-9698-C5E46929F1B2}"/>
          </ac:spMkLst>
        </pc:spChg>
        <pc:picChg chg="mod">
          <ac:chgData name="Peter Anthamatten" userId="92ae9dc6-d0ea-4aee-81dd-3b719838e7ee" providerId="ADAL" clId="{23FDB5C9-D7D3-44F1-89A7-5157F42CA6D0}" dt="2020-11-28T03:35:00.754" v="120" actId="14100"/>
          <ac:picMkLst>
            <pc:docMk/>
            <pc:sldMk cId="3320862241" sldId="2219"/>
            <ac:picMk id="11" creationId="{94B36F44-2A22-4AEC-A0CE-648098827AA5}"/>
          </ac:picMkLst>
        </pc:picChg>
      </pc:sldChg>
      <pc:sldChg chg="addSp delSp modSp add mod">
        <pc:chgData name="Peter Anthamatten" userId="92ae9dc6-d0ea-4aee-81dd-3b719838e7ee" providerId="ADAL" clId="{23FDB5C9-D7D3-44F1-89A7-5157F42CA6D0}" dt="2020-11-28T03:38:20.811" v="195"/>
        <pc:sldMkLst>
          <pc:docMk/>
          <pc:sldMk cId="2126693636" sldId="2220"/>
        </pc:sldMkLst>
        <pc:spChg chg="add mod">
          <ac:chgData name="Peter Anthamatten" userId="92ae9dc6-d0ea-4aee-81dd-3b719838e7ee" providerId="ADAL" clId="{23FDB5C9-D7D3-44F1-89A7-5157F42CA6D0}" dt="2020-11-28T03:36:20.780" v="142" actId="1076"/>
          <ac:spMkLst>
            <pc:docMk/>
            <pc:sldMk cId="2126693636" sldId="2220"/>
            <ac:spMk id="8" creationId="{D466C7C7-C7D5-44AC-8E79-9368D9139598}"/>
          </ac:spMkLst>
        </pc:spChg>
        <pc:spChg chg="del mod">
          <ac:chgData name="Peter Anthamatten" userId="92ae9dc6-d0ea-4aee-81dd-3b719838e7ee" providerId="ADAL" clId="{23FDB5C9-D7D3-44F1-89A7-5157F42CA6D0}" dt="2020-11-28T03:35:56.027" v="136" actId="478"/>
          <ac:spMkLst>
            <pc:docMk/>
            <pc:sldMk cId="2126693636" sldId="2220"/>
            <ac:spMk id="9" creationId="{86BE334F-7347-48C9-B14E-E6A015FAFCC9}"/>
          </ac:spMkLst>
        </pc:spChg>
        <pc:spChg chg="del">
          <ac:chgData name="Peter Anthamatten" userId="92ae9dc6-d0ea-4aee-81dd-3b719838e7ee" providerId="ADAL" clId="{23FDB5C9-D7D3-44F1-89A7-5157F42CA6D0}" dt="2020-11-28T03:38:20.354" v="194" actId="478"/>
          <ac:spMkLst>
            <pc:docMk/>
            <pc:sldMk cId="2126693636" sldId="2220"/>
            <ac:spMk id="10" creationId="{BB574EA7-48DE-4638-8F26-A4B89432E236}"/>
          </ac:spMkLst>
        </pc:spChg>
        <pc:spChg chg="del">
          <ac:chgData name="Peter Anthamatten" userId="92ae9dc6-d0ea-4aee-81dd-3b719838e7ee" providerId="ADAL" clId="{23FDB5C9-D7D3-44F1-89A7-5157F42CA6D0}" dt="2020-11-28T03:38:20.354" v="194" actId="478"/>
          <ac:spMkLst>
            <pc:docMk/>
            <pc:sldMk cId="2126693636" sldId="2220"/>
            <ac:spMk id="12" creationId="{757122D8-2543-4AF3-906B-54EC21CBBF6A}"/>
          </ac:spMkLst>
        </pc:spChg>
        <pc:spChg chg="add mod">
          <ac:chgData name="Peter Anthamatten" userId="92ae9dc6-d0ea-4aee-81dd-3b719838e7ee" providerId="ADAL" clId="{23FDB5C9-D7D3-44F1-89A7-5157F42CA6D0}" dt="2020-11-28T03:38:20.811" v="195"/>
          <ac:spMkLst>
            <pc:docMk/>
            <pc:sldMk cId="2126693636" sldId="2220"/>
            <ac:spMk id="13" creationId="{B019CB67-E387-4F3D-9160-B358F72E2B00}"/>
          </ac:spMkLst>
        </pc:spChg>
        <pc:spChg chg="add mod">
          <ac:chgData name="Peter Anthamatten" userId="92ae9dc6-d0ea-4aee-81dd-3b719838e7ee" providerId="ADAL" clId="{23FDB5C9-D7D3-44F1-89A7-5157F42CA6D0}" dt="2020-11-28T03:38:20.811" v="195"/>
          <ac:spMkLst>
            <pc:docMk/>
            <pc:sldMk cId="2126693636" sldId="2220"/>
            <ac:spMk id="14" creationId="{1269874A-1B44-443D-9A7D-0386DBD067A3}"/>
          </ac:spMkLst>
        </pc:spChg>
        <pc:picChg chg="mod">
          <ac:chgData name="Peter Anthamatten" userId="92ae9dc6-d0ea-4aee-81dd-3b719838e7ee" providerId="ADAL" clId="{23FDB5C9-D7D3-44F1-89A7-5157F42CA6D0}" dt="2020-11-28T03:36:15.567" v="141" actId="1076"/>
          <ac:picMkLst>
            <pc:docMk/>
            <pc:sldMk cId="2126693636" sldId="2220"/>
            <ac:picMk id="11" creationId="{94B36F44-2A22-4AEC-A0CE-648098827AA5}"/>
          </ac:picMkLst>
        </pc:picChg>
      </pc:sldChg>
      <pc:sldChg chg="addSp delSp modSp add mod">
        <pc:chgData name="Peter Anthamatten" userId="92ae9dc6-d0ea-4aee-81dd-3b719838e7ee" providerId="ADAL" clId="{23FDB5C9-D7D3-44F1-89A7-5157F42CA6D0}" dt="2020-11-28T03:38:17.140" v="193"/>
        <pc:sldMkLst>
          <pc:docMk/>
          <pc:sldMk cId="4010794524" sldId="2221"/>
        </pc:sldMkLst>
        <pc:spChg chg="mod">
          <ac:chgData name="Peter Anthamatten" userId="92ae9dc6-d0ea-4aee-81dd-3b719838e7ee" providerId="ADAL" clId="{23FDB5C9-D7D3-44F1-89A7-5157F42CA6D0}" dt="2020-11-28T03:37:35.814" v="161" actId="1076"/>
          <ac:spMkLst>
            <pc:docMk/>
            <pc:sldMk cId="4010794524" sldId="2221"/>
            <ac:spMk id="8" creationId="{D466C7C7-C7D5-44AC-8E79-9368D9139598}"/>
          </ac:spMkLst>
        </pc:spChg>
        <pc:spChg chg="add mod">
          <ac:chgData name="Peter Anthamatten" userId="92ae9dc6-d0ea-4aee-81dd-3b719838e7ee" providerId="ADAL" clId="{23FDB5C9-D7D3-44F1-89A7-5157F42CA6D0}" dt="2020-11-28T03:38:17.140" v="193"/>
          <ac:spMkLst>
            <pc:docMk/>
            <pc:sldMk cId="4010794524" sldId="2221"/>
            <ac:spMk id="9" creationId="{690B8436-53A8-4544-9A9A-5336E9E9D04D}"/>
          </ac:spMkLst>
        </pc:spChg>
        <pc:spChg chg="del">
          <ac:chgData name="Peter Anthamatten" userId="92ae9dc6-d0ea-4aee-81dd-3b719838e7ee" providerId="ADAL" clId="{23FDB5C9-D7D3-44F1-89A7-5157F42CA6D0}" dt="2020-11-28T03:38:16.684" v="192" actId="478"/>
          <ac:spMkLst>
            <pc:docMk/>
            <pc:sldMk cId="4010794524" sldId="2221"/>
            <ac:spMk id="10" creationId="{BB574EA7-48DE-4638-8F26-A4B89432E236}"/>
          </ac:spMkLst>
        </pc:spChg>
        <pc:spChg chg="del">
          <ac:chgData name="Peter Anthamatten" userId="92ae9dc6-d0ea-4aee-81dd-3b719838e7ee" providerId="ADAL" clId="{23FDB5C9-D7D3-44F1-89A7-5157F42CA6D0}" dt="2020-11-28T03:38:16.684" v="192" actId="478"/>
          <ac:spMkLst>
            <pc:docMk/>
            <pc:sldMk cId="4010794524" sldId="2221"/>
            <ac:spMk id="12" creationId="{757122D8-2543-4AF3-906B-54EC21CBBF6A}"/>
          </ac:spMkLst>
        </pc:spChg>
        <pc:spChg chg="add mod">
          <ac:chgData name="Peter Anthamatten" userId="92ae9dc6-d0ea-4aee-81dd-3b719838e7ee" providerId="ADAL" clId="{23FDB5C9-D7D3-44F1-89A7-5157F42CA6D0}" dt="2020-11-28T03:38:17.140" v="193"/>
          <ac:spMkLst>
            <pc:docMk/>
            <pc:sldMk cId="4010794524" sldId="2221"/>
            <ac:spMk id="13" creationId="{9D957F71-3A47-46AE-B79F-0C33AA2906E9}"/>
          </ac:spMkLst>
        </pc:spChg>
        <pc:picChg chg="mod">
          <ac:chgData name="Peter Anthamatten" userId="92ae9dc6-d0ea-4aee-81dd-3b719838e7ee" providerId="ADAL" clId="{23FDB5C9-D7D3-44F1-89A7-5157F42CA6D0}" dt="2020-11-28T03:37:28.894" v="159" actId="14100"/>
          <ac:picMkLst>
            <pc:docMk/>
            <pc:sldMk cId="4010794524" sldId="2221"/>
            <ac:picMk id="11" creationId="{94B36F44-2A22-4AEC-A0CE-648098827AA5}"/>
          </ac:picMkLst>
        </pc:picChg>
      </pc:sldChg>
      <pc:sldChg chg="modSp add mod">
        <pc:chgData name="Peter Anthamatten" userId="92ae9dc6-d0ea-4aee-81dd-3b719838e7ee" providerId="ADAL" clId="{23FDB5C9-D7D3-44F1-89A7-5157F42CA6D0}" dt="2020-11-28T03:38:11.232" v="191" actId="20577"/>
        <pc:sldMkLst>
          <pc:docMk/>
          <pc:sldMk cId="1437166664" sldId="2222"/>
        </pc:sldMkLst>
        <pc:spChg chg="mod">
          <ac:chgData name="Peter Anthamatten" userId="92ae9dc6-d0ea-4aee-81dd-3b719838e7ee" providerId="ADAL" clId="{23FDB5C9-D7D3-44F1-89A7-5157F42CA6D0}" dt="2020-11-28T03:37:58.206" v="168"/>
          <ac:spMkLst>
            <pc:docMk/>
            <pc:sldMk cId="1437166664" sldId="2222"/>
            <ac:spMk id="8" creationId="{D466C7C7-C7D5-44AC-8E79-9368D9139598}"/>
          </ac:spMkLst>
        </pc:spChg>
        <pc:spChg chg="mod">
          <ac:chgData name="Peter Anthamatten" userId="92ae9dc6-d0ea-4aee-81dd-3b719838e7ee" providerId="ADAL" clId="{23FDB5C9-D7D3-44F1-89A7-5157F42CA6D0}" dt="2020-11-28T03:38:11.232" v="191" actId="20577"/>
          <ac:spMkLst>
            <pc:docMk/>
            <pc:sldMk cId="1437166664" sldId="2222"/>
            <ac:spMk id="10" creationId="{BB574EA7-48DE-4638-8F26-A4B89432E236}"/>
          </ac:spMkLst>
        </pc:spChg>
        <pc:spChg chg="mod">
          <ac:chgData name="Peter Anthamatten" userId="92ae9dc6-d0ea-4aee-81dd-3b719838e7ee" providerId="ADAL" clId="{23FDB5C9-D7D3-44F1-89A7-5157F42CA6D0}" dt="2020-11-28T03:38:06.194" v="178" actId="20577"/>
          <ac:spMkLst>
            <pc:docMk/>
            <pc:sldMk cId="1437166664" sldId="2222"/>
            <ac:spMk id="12" creationId="{757122D8-2543-4AF3-906B-54EC21CBBF6A}"/>
          </ac:spMkLst>
        </pc:spChg>
        <pc:picChg chg="mod">
          <ac:chgData name="Peter Anthamatten" userId="92ae9dc6-d0ea-4aee-81dd-3b719838e7ee" providerId="ADAL" clId="{23FDB5C9-D7D3-44F1-89A7-5157F42CA6D0}" dt="2020-11-28T03:37:50.129" v="163" actId="14826"/>
          <ac:picMkLst>
            <pc:docMk/>
            <pc:sldMk cId="1437166664" sldId="2222"/>
            <ac:picMk id="11" creationId="{94B36F44-2A22-4AEC-A0CE-648098827AA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388"/>
          </a:xfrm>
          <a:prstGeom prst="rect">
            <a:avLst/>
          </a:prstGeom>
        </p:spPr>
        <p:txBody>
          <a:bodyPr vert="horz" lIns="95733" tIns="47866" rIns="95733" bIns="47866" rtlCol="0"/>
          <a:lstStyle>
            <a:lvl1pPr algn="l">
              <a:defRPr sz="1300" dirty="0">
                <a:cs typeface="+mn-cs"/>
              </a:defRPr>
            </a:lvl1pPr>
          </a:lstStyle>
          <a:p>
            <a:pPr>
              <a:defRPr/>
            </a:pPr>
            <a:endParaRPr lang="en-US"/>
          </a:p>
        </p:txBody>
      </p:sp>
      <p:sp>
        <p:nvSpPr>
          <p:cNvPr id="3" name="Date Placeholder 2"/>
          <p:cNvSpPr>
            <a:spLocks noGrp="1"/>
          </p:cNvSpPr>
          <p:nvPr>
            <p:ph type="dt" sz="quarter" idx="1"/>
          </p:nvPr>
        </p:nvSpPr>
        <p:spPr>
          <a:xfrm>
            <a:off x="4143587" y="0"/>
            <a:ext cx="3169920" cy="480388"/>
          </a:xfrm>
          <a:prstGeom prst="rect">
            <a:avLst/>
          </a:prstGeom>
        </p:spPr>
        <p:txBody>
          <a:bodyPr vert="horz" lIns="95733" tIns="47866" rIns="95733" bIns="47866" rtlCol="0"/>
          <a:lstStyle>
            <a:lvl1pPr algn="r">
              <a:defRPr sz="1300" smtClean="0">
                <a:cs typeface="+mn-cs"/>
              </a:defRPr>
            </a:lvl1pPr>
          </a:lstStyle>
          <a:p>
            <a:pPr>
              <a:defRPr/>
            </a:pPr>
            <a:fld id="{F3B27F02-B6C9-4527-94E6-966B9E24C08A}" type="datetimeFigureOut">
              <a:rPr lang="en-US"/>
              <a:pPr>
                <a:defRPr/>
              </a:pPr>
              <a:t>2020-11-27</a:t>
            </a:fld>
            <a:endParaRPr lang="en-US" dirty="0"/>
          </a:p>
        </p:txBody>
      </p:sp>
      <p:sp>
        <p:nvSpPr>
          <p:cNvPr id="4" name="Footer Placeholder 3"/>
          <p:cNvSpPr>
            <a:spLocks noGrp="1"/>
          </p:cNvSpPr>
          <p:nvPr>
            <p:ph type="ftr" sz="quarter" idx="2"/>
          </p:nvPr>
        </p:nvSpPr>
        <p:spPr>
          <a:xfrm>
            <a:off x="0" y="9119173"/>
            <a:ext cx="3169920" cy="480388"/>
          </a:xfrm>
          <a:prstGeom prst="rect">
            <a:avLst/>
          </a:prstGeom>
        </p:spPr>
        <p:txBody>
          <a:bodyPr vert="horz" lIns="95733" tIns="47866" rIns="95733" bIns="47866" rtlCol="0" anchor="b"/>
          <a:lstStyle>
            <a:lvl1pPr algn="l">
              <a:defRPr sz="1300" dirty="0">
                <a:cs typeface="+mn-cs"/>
              </a:defRPr>
            </a:lvl1pPr>
          </a:lstStyle>
          <a:p>
            <a:pPr>
              <a:defRPr/>
            </a:pPr>
            <a:endParaRPr lang="en-US"/>
          </a:p>
        </p:txBody>
      </p:sp>
      <p:sp>
        <p:nvSpPr>
          <p:cNvPr id="5" name="Slide Number Placeholder 4"/>
          <p:cNvSpPr>
            <a:spLocks noGrp="1"/>
          </p:cNvSpPr>
          <p:nvPr>
            <p:ph type="sldNum" sz="quarter" idx="3"/>
          </p:nvPr>
        </p:nvSpPr>
        <p:spPr>
          <a:xfrm>
            <a:off x="4143587" y="9119173"/>
            <a:ext cx="3169920" cy="480388"/>
          </a:xfrm>
          <a:prstGeom prst="rect">
            <a:avLst/>
          </a:prstGeom>
        </p:spPr>
        <p:txBody>
          <a:bodyPr vert="horz" lIns="95733" tIns="47866" rIns="95733" bIns="47866" rtlCol="0" anchor="b"/>
          <a:lstStyle>
            <a:lvl1pPr algn="r">
              <a:defRPr sz="1300" smtClean="0">
                <a:cs typeface="+mn-cs"/>
              </a:defRPr>
            </a:lvl1pPr>
          </a:lstStyle>
          <a:p>
            <a:pPr>
              <a:defRPr/>
            </a:pPr>
            <a:fld id="{284BADFF-4A86-4C37-9B46-C22A9F429256}" type="slidenum">
              <a:rPr lang="en-US"/>
              <a:pPr>
                <a:defRPr/>
              </a:pPr>
              <a:t>‹#›</a:t>
            </a:fld>
            <a:endParaRPr lang="en-US" dirty="0"/>
          </a:p>
        </p:txBody>
      </p:sp>
    </p:spTree>
    <p:extLst>
      <p:ext uri="{BB962C8B-B14F-4D97-AF65-F5344CB8AC3E}">
        <p14:creationId xmlns:p14="http://schemas.microsoft.com/office/powerpoint/2010/main" val="2105725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388"/>
          </a:xfrm>
          <a:prstGeom prst="rect">
            <a:avLst/>
          </a:prstGeom>
        </p:spPr>
        <p:txBody>
          <a:bodyPr vert="horz" lIns="95733" tIns="47866" rIns="95733" bIns="47866" rtlCol="0"/>
          <a:lstStyle>
            <a:lvl1pPr algn="l" fontAlgn="auto">
              <a:spcBef>
                <a:spcPts val="0"/>
              </a:spcBef>
              <a:spcAft>
                <a:spcPts val="0"/>
              </a:spcAft>
              <a:defRPr sz="1300" dirty="0">
                <a:latin typeface="+mn-lt"/>
                <a:cs typeface="+mn-cs"/>
              </a:defRPr>
            </a:lvl1pPr>
          </a:lstStyle>
          <a:p>
            <a:pPr>
              <a:defRPr/>
            </a:pPr>
            <a:endParaRPr lang="en-US"/>
          </a:p>
        </p:txBody>
      </p:sp>
      <p:sp>
        <p:nvSpPr>
          <p:cNvPr id="3" name="Date Placeholder 2"/>
          <p:cNvSpPr>
            <a:spLocks noGrp="1"/>
          </p:cNvSpPr>
          <p:nvPr>
            <p:ph type="dt" idx="1"/>
          </p:nvPr>
        </p:nvSpPr>
        <p:spPr>
          <a:xfrm>
            <a:off x="4143587" y="0"/>
            <a:ext cx="3169920" cy="480388"/>
          </a:xfrm>
          <a:prstGeom prst="rect">
            <a:avLst/>
          </a:prstGeom>
        </p:spPr>
        <p:txBody>
          <a:bodyPr vert="horz" lIns="95733" tIns="47866" rIns="95733" bIns="47866" rtlCol="0"/>
          <a:lstStyle>
            <a:lvl1pPr algn="r" fontAlgn="auto">
              <a:spcBef>
                <a:spcPts val="0"/>
              </a:spcBef>
              <a:spcAft>
                <a:spcPts val="0"/>
              </a:spcAft>
              <a:defRPr sz="1300">
                <a:latin typeface="+mn-lt"/>
                <a:cs typeface="+mn-cs"/>
              </a:defRPr>
            </a:lvl1pPr>
          </a:lstStyle>
          <a:p>
            <a:pPr>
              <a:defRPr/>
            </a:pPr>
            <a:fld id="{1DA892D8-E830-4F31-BE37-F7E4939EAFDE}" type="datetimeFigureOut">
              <a:rPr lang="en-US"/>
              <a:pPr>
                <a:defRPr/>
              </a:pPr>
              <a:t>2020-11-27</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33" tIns="47866" rIns="95733" bIns="47866" rtlCol="0" anchor="ctr"/>
          <a:lstStyle/>
          <a:p>
            <a:pPr lvl="0"/>
            <a:endParaRPr lang="en-US" noProof="0" dirty="0"/>
          </a:p>
        </p:txBody>
      </p:sp>
      <p:sp>
        <p:nvSpPr>
          <p:cNvPr id="5" name="Notes Placeholder 4"/>
          <p:cNvSpPr>
            <a:spLocks noGrp="1"/>
          </p:cNvSpPr>
          <p:nvPr>
            <p:ph type="body" sz="quarter" idx="3"/>
          </p:nvPr>
        </p:nvSpPr>
        <p:spPr>
          <a:xfrm>
            <a:off x="731520" y="4561227"/>
            <a:ext cx="5852160" cy="4320213"/>
          </a:xfrm>
          <a:prstGeom prst="rect">
            <a:avLst/>
          </a:prstGeom>
        </p:spPr>
        <p:txBody>
          <a:bodyPr vert="horz" lIns="95733" tIns="47866" rIns="95733" bIns="4786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173"/>
            <a:ext cx="3169920" cy="480388"/>
          </a:xfrm>
          <a:prstGeom prst="rect">
            <a:avLst/>
          </a:prstGeom>
        </p:spPr>
        <p:txBody>
          <a:bodyPr vert="horz" lIns="95733" tIns="47866" rIns="95733" bIns="47866" rtlCol="0" anchor="b"/>
          <a:lstStyle>
            <a:lvl1pPr algn="l" fontAlgn="auto">
              <a:spcBef>
                <a:spcPts val="0"/>
              </a:spcBef>
              <a:spcAft>
                <a:spcPts val="0"/>
              </a:spcAft>
              <a:defRPr sz="1300" dirty="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587" y="9119173"/>
            <a:ext cx="3169920" cy="480388"/>
          </a:xfrm>
          <a:prstGeom prst="rect">
            <a:avLst/>
          </a:prstGeom>
        </p:spPr>
        <p:txBody>
          <a:bodyPr vert="horz" lIns="95733" tIns="47866" rIns="95733" bIns="47866" rtlCol="0" anchor="b"/>
          <a:lstStyle>
            <a:lvl1pPr algn="r" fontAlgn="auto">
              <a:spcBef>
                <a:spcPts val="0"/>
              </a:spcBef>
              <a:spcAft>
                <a:spcPts val="0"/>
              </a:spcAft>
              <a:defRPr sz="1300">
                <a:latin typeface="+mn-lt"/>
                <a:cs typeface="+mn-cs"/>
              </a:defRPr>
            </a:lvl1pPr>
          </a:lstStyle>
          <a:p>
            <a:pPr>
              <a:defRPr/>
            </a:pPr>
            <a:fld id="{D6347DBA-86B3-4101-B10B-6A2C48EDF1E2}" type="slidenum">
              <a:rPr lang="en-US"/>
              <a:pPr>
                <a:defRPr/>
              </a:pPr>
              <a:t>‹#›</a:t>
            </a:fld>
            <a:endParaRPr lang="en-US" dirty="0"/>
          </a:p>
        </p:txBody>
      </p:sp>
    </p:spTree>
    <p:extLst>
      <p:ext uri="{BB962C8B-B14F-4D97-AF65-F5344CB8AC3E}">
        <p14:creationId xmlns:p14="http://schemas.microsoft.com/office/powerpoint/2010/main" val="37467959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C092420-75E2-4F41-9107-B9D2499A1EFF}" type="slidenum">
              <a:rPr lang="en-US" smtClean="0"/>
              <a:pPr>
                <a:defRPr/>
              </a:pPr>
              <a:t>1</a:t>
            </a:fld>
            <a:endParaRPr lang="en-US" dirty="0"/>
          </a:p>
        </p:txBody>
      </p:sp>
    </p:spTree>
    <p:extLst>
      <p:ext uri="{BB962C8B-B14F-4D97-AF65-F5344CB8AC3E}">
        <p14:creationId xmlns:p14="http://schemas.microsoft.com/office/powerpoint/2010/main" val="1486689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C092420-75E2-4F41-9107-B9D2499A1EFF}" type="slidenum">
              <a:rPr lang="en-US" smtClean="0"/>
              <a:pPr>
                <a:defRPr/>
              </a:pPr>
              <a:t>10</a:t>
            </a:fld>
            <a:endParaRPr lang="en-US" dirty="0"/>
          </a:p>
        </p:txBody>
      </p:sp>
    </p:spTree>
    <p:extLst>
      <p:ext uri="{BB962C8B-B14F-4D97-AF65-F5344CB8AC3E}">
        <p14:creationId xmlns:p14="http://schemas.microsoft.com/office/powerpoint/2010/main" val="576710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C092420-75E2-4F41-9107-B9D2499A1EFF}" type="slidenum">
              <a:rPr lang="en-US" smtClean="0"/>
              <a:pPr>
                <a:defRPr/>
              </a:pPr>
              <a:t>11</a:t>
            </a:fld>
            <a:endParaRPr lang="en-US" dirty="0"/>
          </a:p>
        </p:txBody>
      </p:sp>
    </p:spTree>
    <p:extLst>
      <p:ext uri="{BB962C8B-B14F-4D97-AF65-F5344CB8AC3E}">
        <p14:creationId xmlns:p14="http://schemas.microsoft.com/office/powerpoint/2010/main" val="3649167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C092420-75E2-4F41-9107-B9D2499A1EFF}" type="slidenum">
              <a:rPr lang="en-US" smtClean="0"/>
              <a:pPr>
                <a:defRPr/>
              </a:pPr>
              <a:t>12</a:t>
            </a:fld>
            <a:endParaRPr lang="en-US" dirty="0"/>
          </a:p>
        </p:txBody>
      </p:sp>
    </p:spTree>
    <p:extLst>
      <p:ext uri="{BB962C8B-B14F-4D97-AF65-F5344CB8AC3E}">
        <p14:creationId xmlns:p14="http://schemas.microsoft.com/office/powerpoint/2010/main" val="3424245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C092420-75E2-4F41-9107-B9D2499A1EFF}" type="slidenum">
              <a:rPr lang="en-US" smtClean="0"/>
              <a:pPr>
                <a:defRPr/>
              </a:pPr>
              <a:t>13</a:t>
            </a:fld>
            <a:endParaRPr lang="en-US" dirty="0"/>
          </a:p>
        </p:txBody>
      </p:sp>
    </p:spTree>
    <p:extLst>
      <p:ext uri="{BB962C8B-B14F-4D97-AF65-F5344CB8AC3E}">
        <p14:creationId xmlns:p14="http://schemas.microsoft.com/office/powerpoint/2010/main" val="215684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C092420-75E2-4F41-9107-B9D2499A1EFF}" type="slidenum">
              <a:rPr lang="en-US" smtClean="0"/>
              <a:pPr>
                <a:defRPr/>
              </a:pPr>
              <a:t>14</a:t>
            </a:fld>
            <a:endParaRPr lang="en-US" dirty="0"/>
          </a:p>
        </p:txBody>
      </p:sp>
    </p:spTree>
    <p:extLst>
      <p:ext uri="{BB962C8B-B14F-4D97-AF65-F5344CB8AC3E}">
        <p14:creationId xmlns:p14="http://schemas.microsoft.com/office/powerpoint/2010/main" val="579861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C092420-75E2-4F41-9107-B9D2499A1EFF}" type="slidenum">
              <a:rPr lang="en-US" smtClean="0"/>
              <a:pPr>
                <a:defRPr/>
              </a:pPr>
              <a:t>15</a:t>
            </a:fld>
            <a:endParaRPr lang="en-US" dirty="0"/>
          </a:p>
        </p:txBody>
      </p:sp>
    </p:spTree>
    <p:extLst>
      <p:ext uri="{BB962C8B-B14F-4D97-AF65-F5344CB8AC3E}">
        <p14:creationId xmlns:p14="http://schemas.microsoft.com/office/powerpoint/2010/main" val="781733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C092420-75E2-4F41-9107-B9D2499A1EFF}" type="slidenum">
              <a:rPr lang="en-US" smtClean="0"/>
              <a:pPr>
                <a:defRPr/>
              </a:pPr>
              <a:t>2</a:t>
            </a:fld>
            <a:endParaRPr lang="en-US" dirty="0"/>
          </a:p>
        </p:txBody>
      </p:sp>
    </p:spTree>
    <p:extLst>
      <p:ext uri="{BB962C8B-B14F-4D97-AF65-F5344CB8AC3E}">
        <p14:creationId xmlns:p14="http://schemas.microsoft.com/office/powerpoint/2010/main" val="3319235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C092420-75E2-4F41-9107-B9D2499A1EFF}" type="slidenum">
              <a:rPr lang="en-US" smtClean="0"/>
              <a:pPr>
                <a:defRPr/>
              </a:pPr>
              <a:t>3</a:t>
            </a:fld>
            <a:endParaRPr lang="en-US" dirty="0"/>
          </a:p>
        </p:txBody>
      </p:sp>
    </p:spTree>
    <p:extLst>
      <p:ext uri="{BB962C8B-B14F-4D97-AF65-F5344CB8AC3E}">
        <p14:creationId xmlns:p14="http://schemas.microsoft.com/office/powerpoint/2010/main" val="779957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C092420-75E2-4F41-9107-B9D2499A1EFF}" type="slidenum">
              <a:rPr lang="en-US" smtClean="0"/>
              <a:pPr>
                <a:defRPr/>
              </a:pPr>
              <a:t>4</a:t>
            </a:fld>
            <a:endParaRPr lang="en-US" dirty="0"/>
          </a:p>
        </p:txBody>
      </p:sp>
    </p:spTree>
    <p:extLst>
      <p:ext uri="{BB962C8B-B14F-4D97-AF65-F5344CB8AC3E}">
        <p14:creationId xmlns:p14="http://schemas.microsoft.com/office/powerpoint/2010/main" val="3581059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C092420-75E2-4F41-9107-B9D2499A1EFF}" type="slidenum">
              <a:rPr lang="en-US" smtClean="0"/>
              <a:pPr>
                <a:defRPr/>
              </a:pPr>
              <a:t>5</a:t>
            </a:fld>
            <a:endParaRPr lang="en-US" dirty="0"/>
          </a:p>
        </p:txBody>
      </p:sp>
    </p:spTree>
    <p:extLst>
      <p:ext uri="{BB962C8B-B14F-4D97-AF65-F5344CB8AC3E}">
        <p14:creationId xmlns:p14="http://schemas.microsoft.com/office/powerpoint/2010/main" val="1064802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C092420-75E2-4F41-9107-B9D2499A1EFF}" type="slidenum">
              <a:rPr lang="en-US" smtClean="0"/>
              <a:pPr>
                <a:defRPr/>
              </a:pPr>
              <a:t>6</a:t>
            </a:fld>
            <a:endParaRPr lang="en-US" dirty="0"/>
          </a:p>
        </p:txBody>
      </p:sp>
    </p:spTree>
    <p:extLst>
      <p:ext uri="{BB962C8B-B14F-4D97-AF65-F5344CB8AC3E}">
        <p14:creationId xmlns:p14="http://schemas.microsoft.com/office/powerpoint/2010/main" val="940027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C092420-75E2-4F41-9107-B9D2499A1EFF}" type="slidenum">
              <a:rPr lang="en-US" smtClean="0"/>
              <a:pPr>
                <a:defRPr/>
              </a:pPr>
              <a:t>7</a:t>
            </a:fld>
            <a:endParaRPr lang="en-US" dirty="0"/>
          </a:p>
        </p:txBody>
      </p:sp>
    </p:spTree>
    <p:extLst>
      <p:ext uri="{BB962C8B-B14F-4D97-AF65-F5344CB8AC3E}">
        <p14:creationId xmlns:p14="http://schemas.microsoft.com/office/powerpoint/2010/main" val="1803011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C092420-75E2-4F41-9107-B9D2499A1EFF}" type="slidenum">
              <a:rPr lang="en-US" smtClean="0"/>
              <a:pPr>
                <a:defRPr/>
              </a:pPr>
              <a:t>8</a:t>
            </a:fld>
            <a:endParaRPr lang="en-US" dirty="0"/>
          </a:p>
        </p:txBody>
      </p:sp>
    </p:spTree>
    <p:extLst>
      <p:ext uri="{BB962C8B-B14F-4D97-AF65-F5344CB8AC3E}">
        <p14:creationId xmlns:p14="http://schemas.microsoft.com/office/powerpoint/2010/main" val="651573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C092420-75E2-4F41-9107-B9D2499A1EFF}" type="slidenum">
              <a:rPr lang="en-US" smtClean="0"/>
              <a:pPr>
                <a:defRPr/>
              </a:pPr>
              <a:t>9</a:t>
            </a:fld>
            <a:endParaRPr lang="en-US" dirty="0"/>
          </a:p>
        </p:txBody>
      </p:sp>
    </p:spTree>
    <p:extLst>
      <p:ext uri="{BB962C8B-B14F-4D97-AF65-F5344CB8AC3E}">
        <p14:creationId xmlns:p14="http://schemas.microsoft.com/office/powerpoint/2010/main" val="700124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6"/>
          <p:cNvSpPr/>
          <p:nvPr/>
        </p:nvSpPr>
        <p:spPr bwMode="white">
          <a:xfrm>
            <a:off x="0" y="6515100"/>
            <a:ext cx="9144000" cy="342900"/>
          </a:xfrm>
          <a:prstGeom prst="rect">
            <a:avLst/>
          </a:prstGeom>
          <a:solidFill>
            <a:srgbClr val="9FBBC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9"/>
          <p:cNvSpPr/>
          <p:nvPr userDrawn="1"/>
        </p:nvSpPr>
        <p:spPr>
          <a:xfrm>
            <a:off x="0" y="6553200"/>
            <a:ext cx="800100" cy="304800"/>
          </a:xfrm>
          <a:prstGeom prst="rect">
            <a:avLst/>
          </a:prstGeom>
          <a:solidFill>
            <a:srgbClr val="EAEAE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userDrawn="1"/>
        </p:nvSpPr>
        <p:spPr>
          <a:xfrm>
            <a:off x="3009900" y="6553200"/>
            <a:ext cx="4495800" cy="304800"/>
          </a:xfrm>
          <a:prstGeom prst="rect">
            <a:avLst/>
          </a:prstGeom>
          <a:solidFill>
            <a:srgbClr val="EAEAE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838200" y="6553200"/>
            <a:ext cx="2133600" cy="304800"/>
          </a:xfrm>
          <a:prstGeom prst="rect">
            <a:avLst/>
          </a:prstGeom>
          <a:solidFill>
            <a:srgbClr val="EAEAE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11"/>
          <p:cNvSpPr/>
          <p:nvPr userDrawn="1"/>
        </p:nvSpPr>
        <p:spPr>
          <a:xfrm>
            <a:off x="7543800" y="6553200"/>
            <a:ext cx="1600200" cy="304800"/>
          </a:xfrm>
          <a:prstGeom prst="rect">
            <a:avLst/>
          </a:prstGeom>
          <a:solidFill>
            <a:srgbClr val="EAEAE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le 7"/>
          <p:cNvSpPr>
            <a:spLocks noGrp="1"/>
          </p:cNvSpPr>
          <p:nvPr>
            <p:ph type="ctrTitle"/>
          </p:nvPr>
        </p:nvSpPr>
        <p:spPr>
          <a:xfrm>
            <a:off x="1943100" y="2133600"/>
            <a:ext cx="5448300" cy="523220"/>
          </a:xfrm>
        </p:spPr>
        <p:txBody>
          <a:bodyPr anchor="b">
            <a:spAutoFit/>
          </a:bodyPr>
          <a:lstStyle>
            <a:lvl1pPr>
              <a:defRPr sz="2800" cap="all" baseline="0">
                <a:latin typeface="Myriad Pro" pitchFamily="34" charset="0"/>
              </a:defRPr>
            </a:lvl1pPr>
          </a:lstStyle>
          <a:p>
            <a:r>
              <a:rPr lang="en-US" dirty="0"/>
              <a:t>Click to edit Master title style</a:t>
            </a:r>
          </a:p>
        </p:txBody>
      </p:sp>
      <p:sp>
        <p:nvSpPr>
          <p:cNvPr id="9" name="Footer Placeholder 16"/>
          <p:cNvSpPr>
            <a:spLocks noGrp="1"/>
          </p:cNvSpPr>
          <p:nvPr>
            <p:ph type="ftr" sz="quarter" idx="10"/>
          </p:nvPr>
        </p:nvSpPr>
        <p:spPr>
          <a:xfrm>
            <a:off x="2085975" y="236538"/>
            <a:ext cx="5867400" cy="365125"/>
          </a:xfrm>
        </p:spPr>
        <p:txBody>
          <a:bodyPr/>
          <a:lstStyle>
            <a:lvl1pPr algn="r">
              <a:defRPr dirty="0">
                <a:solidFill>
                  <a:schemeClr val="tx2"/>
                </a:solidFill>
              </a:defRPr>
            </a:lvl1pPr>
          </a:lstStyle>
          <a:p>
            <a:pPr>
              <a:defRPr/>
            </a:pPr>
            <a:r>
              <a:rPr lang="en-US" dirty="0"/>
              <a:t>Peter </a:t>
            </a:r>
            <a:r>
              <a:rPr lang="en-US" dirty="0" err="1"/>
              <a:t>Anthamatten</a:t>
            </a:r>
            <a:r>
              <a:rPr lang="en-US" dirty="0"/>
              <a:t> - Assistant Professor - University of Colorado Denver</a:t>
            </a:r>
          </a:p>
        </p:txBody>
      </p:sp>
      <p:sp>
        <p:nvSpPr>
          <p:cNvPr id="10" name="Slide Number Placeholder 28"/>
          <p:cNvSpPr>
            <a:spLocks noGrp="1"/>
          </p:cNvSpPr>
          <p:nvPr>
            <p:ph type="sldNum" sz="quarter" idx="11"/>
          </p:nvPr>
        </p:nvSpPr>
        <p:spPr>
          <a:xfrm>
            <a:off x="8001000" y="228600"/>
            <a:ext cx="838200" cy="381000"/>
          </a:xfrm>
        </p:spPr>
        <p:txBody>
          <a:bodyPr/>
          <a:lstStyle>
            <a:lvl1pPr>
              <a:defRPr>
                <a:solidFill>
                  <a:schemeClr val="tx2"/>
                </a:solidFill>
              </a:defRPr>
            </a:lvl1pPr>
          </a:lstStyle>
          <a:p>
            <a:pPr>
              <a:defRPr/>
            </a:pPr>
            <a:fld id="{37968828-2A44-4142-8570-435C0BD8044C}"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D704A28E-9E65-4D00-AE72-555CC444541E}" type="datetime1">
              <a:rPr lang="en-US"/>
              <a:pPr>
                <a:defRPr/>
              </a:pPr>
              <a:t>2020-11-27</a:t>
            </a:fld>
            <a:endParaRPr lang="en-US" dirty="0"/>
          </a:p>
        </p:txBody>
      </p:sp>
      <p:sp>
        <p:nvSpPr>
          <p:cNvPr id="3" name="Footer Placeholder 2"/>
          <p:cNvSpPr>
            <a:spLocks noGrp="1"/>
          </p:cNvSpPr>
          <p:nvPr>
            <p:ph type="ftr" sz="quarter" idx="11"/>
          </p:nvPr>
        </p:nvSpPr>
        <p:spPr/>
        <p:txBody>
          <a:bodyPr/>
          <a:lstStyle>
            <a:lvl1pPr>
              <a:defRPr dirty="0"/>
            </a:lvl1pPr>
          </a:lstStyle>
          <a:p>
            <a:pPr>
              <a:defRPr/>
            </a:pPr>
            <a:r>
              <a:rPr lang="en-US" dirty="0"/>
              <a:t>Peter </a:t>
            </a:r>
            <a:r>
              <a:rPr lang="en-US" dirty="0" err="1"/>
              <a:t>Anthamatten</a:t>
            </a:r>
            <a:r>
              <a:rPr lang="en-US" dirty="0"/>
              <a:t> - Assistant Professor - University of Colorado Denver</a:t>
            </a:r>
          </a:p>
        </p:txBody>
      </p:sp>
      <p:sp>
        <p:nvSpPr>
          <p:cNvPr id="4" name="Slide Number Placeholder 3"/>
          <p:cNvSpPr>
            <a:spLocks noGrp="1"/>
          </p:cNvSpPr>
          <p:nvPr>
            <p:ph type="sldNum" sz="quarter" idx="12"/>
          </p:nvPr>
        </p:nvSpPr>
        <p:spPr>
          <a:xfrm>
            <a:off x="0" y="6248400"/>
            <a:ext cx="533400" cy="381000"/>
          </a:xfrm>
        </p:spPr>
        <p:txBody>
          <a:bodyPr/>
          <a:lstStyle>
            <a:lvl1pPr>
              <a:defRPr b="0" smtClean="0">
                <a:solidFill>
                  <a:schemeClr val="tx1"/>
                </a:solidFill>
                <a:latin typeface="Candara" pitchFamily="34" charset="0"/>
              </a:defRPr>
            </a:lvl1pPr>
          </a:lstStyle>
          <a:p>
            <a:pPr>
              <a:defRPr/>
            </a:pPr>
            <a:fld id="{71705321-C9A4-486C-A685-1BBC06ED3F1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cs typeface="+mn-cs"/>
              </a:defRPr>
            </a:lvl1pPr>
          </a:lstStyle>
          <a:p>
            <a:pPr>
              <a:defRPr/>
            </a:pPr>
            <a:fld id="{97049F28-C668-4BA9-9926-964CD629AB0C}" type="datetime1">
              <a:rPr lang="en-US"/>
              <a:pPr>
                <a:defRPr/>
              </a:pPr>
              <a:t>2020-11-27</a:t>
            </a:fld>
            <a:endParaRPr lang="en-US" dirty="0"/>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dirty="0">
                <a:solidFill>
                  <a:schemeClr val="tx2"/>
                </a:solidFill>
                <a:latin typeface="+mn-lt"/>
                <a:cs typeface="+mn-cs"/>
              </a:defRPr>
            </a:lvl1pPr>
          </a:lstStyle>
          <a:p>
            <a:pPr>
              <a:defRPr/>
            </a:pPr>
            <a:r>
              <a:rPr lang="en-US" dirty="0"/>
              <a:t>Peter </a:t>
            </a:r>
            <a:r>
              <a:rPr lang="en-US" dirty="0" err="1"/>
              <a:t>Anthamatten</a:t>
            </a:r>
            <a:r>
              <a:rPr lang="en-US" dirty="0"/>
              <a:t> - Assistant Professor - University of Colorado Denver</a:t>
            </a: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590550" y="1279525"/>
            <a:ext cx="8553450" cy="228600"/>
          </a:xfrm>
          <a:prstGeom prst="rect">
            <a:avLst/>
          </a:prstGeom>
          <a:solidFill>
            <a:schemeClr val="accent2">
              <a:lumMod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cs typeface="+mn-cs"/>
              </a:defRPr>
            </a:lvl1pPr>
          </a:lstStyle>
          <a:p>
            <a:pPr>
              <a:defRPr/>
            </a:pPr>
            <a:fld id="{3F77C0F8-3226-48D8-B7E8-E1E61528691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Lst>
  <p:hf hdr="0" dt="0"/>
  <p:txStyles>
    <p:titleStyle>
      <a:lvl1pPr algn="l" rtl="0" eaLnBrk="0" fontAlgn="base" hangingPunct="0">
        <a:spcBef>
          <a:spcPct val="0"/>
        </a:spcBef>
        <a:spcAft>
          <a:spcPct val="0"/>
        </a:spcAft>
        <a:defRPr sz="4400" kern="1200">
          <a:solidFill>
            <a:schemeClr val="tx2"/>
          </a:solidFill>
          <a:latin typeface="Myriad Pro" pitchFamily="34" charset="0"/>
          <a:ea typeface="+mj-ea"/>
          <a:cs typeface="+mj-cs"/>
        </a:defRPr>
      </a:lvl1pPr>
      <a:lvl2pPr algn="l" rtl="0" eaLnBrk="0" fontAlgn="base" hangingPunct="0">
        <a:spcBef>
          <a:spcPct val="0"/>
        </a:spcBef>
        <a:spcAft>
          <a:spcPct val="0"/>
        </a:spcAft>
        <a:defRPr sz="4400">
          <a:solidFill>
            <a:schemeClr val="tx2"/>
          </a:solidFill>
          <a:latin typeface="Myriad Pro" pitchFamily="34" charset="0"/>
        </a:defRPr>
      </a:lvl2pPr>
      <a:lvl3pPr algn="l" rtl="0" eaLnBrk="0" fontAlgn="base" hangingPunct="0">
        <a:spcBef>
          <a:spcPct val="0"/>
        </a:spcBef>
        <a:spcAft>
          <a:spcPct val="0"/>
        </a:spcAft>
        <a:defRPr sz="4400">
          <a:solidFill>
            <a:schemeClr val="tx2"/>
          </a:solidFill>
          <a:latin typeface="Myriad Pro" pitchFamily="34" charset="0"/>
        </a:defRPr>
      </a:lvl3pPr>
      <a:lvl4pPr algn="l" rtl="0" eaLnBrk="0" fontAlgn="base" hangingPunct="0">
        <a:spcBef>
          <a:spcPct val="0"/>
        </a:spcBef>
        <a:spcAft>
          <a:spcPct val="0"/>
        </a:spcAft>
        <a:defRPr sz="4400">
          <a:solidFill>
            <a:schemeClr val="tx2"/>
          </a:solidFill>
          <a:latin typeface="Myriad Pro" pitchFamily="34" charset="0"/>
        </a:defRPr>
      </a:lvl4pPr>
      <a:lvl5pPr algn="l" rtl="0" eaLnBrk="0" fontAlgn="base" hangingPunct="0">
        <a:spcBef>
          <a:spcPct val="0"/>
        </a:spcBef>
        <a:spcAft>
          <a:spcPct val="0"/>
        </a:spcAft>
        <a:defRPr sz="4400">
          <a:solidFill>
            <a:schemeClr val="tx2"/>
          </a:solidFill>
          <a:latin typeface="Myriad Pro"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yriad Pro" pitchFamily="34" charset="0"/>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yriad Pro" pitchFamily="34" charset="0"/>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yriad Pro" pitchFamily="34" charset="0"/>
          <a:ea typeface="+mn-ea"/>
          <a:cs typeface="+mn-cs"/>
        </a:defRPr>
      </a:lvl3pPr>
      <a:lvl4pPr marL="1371600" indent="-228600" algn="l" rtl="0" eaLnBrk="0" fontAlgn="base" hangingPunct="0">
        <a:spcBef>
          <a:spcPts val="400"/>
        </a:spcBef>
        <a:spcAft>
          <a:spcPct val="0"/>
        </a:spcAft>
        <a:buClr>
          <a:srgbClr val="D2DA7A"/>
        </a:buClr>
        <a:buSzPct val="75000"/>
        <a:buFont typeface="Wingdings" pitchFamily="2" charset="2"/>
        <a:buChar char=""/>
        <a:defRPr sz="2000" kern="1200">
          <a:solidFill>
            <a:schemeClr val="tx1"/>
          </a:solidFill>
          <a:latin typeface="Myriad Pro" pitchFamily="34" charset="0"/>
          <a:ea typeface="+mn-ea"/>
          <a:cs typeface="+mn-cs"/>
        </a:defRPr>
      </a:lvl4pPr>
      <a:lvl5pPr marL="1828800" indent="-228600" algn="l" rtl="0" eaLnBrk="0" fontAlgn="base" hangingPunct="0">
        <a:spcBef>
          <a:spcPts val="400"/>
        </a:spcBef>
        <a:spcAft>
          <a:spcPct val="0"/>
        </a:spcAft>
        <a:buClr>
          <a:srgbClr val="FADA7A"/>
        </a:buClr>
        <a:buSzPct val="65000"/>
        <a:buFont typeface="Wingdings" pitchFamily="2" charset="2"/>
        <a:buChar char=""/>
        <a:defRPr sz="2000" kern="1200">
          <a:solidFill>
            <a:schemeClr val="tx1"/>
          </a:solidFill>
          <a:latin typeface="Myriad Pro"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ichael-tompsett.pixels.com/"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michael-tompsett.pixels.com/"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p:blipFill>
        <p:spPr>
          <a:xfrm>
            <a:off x="547" y="0"/>
            <a:ext cx="9143453" cy="6858000"/>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7" name="Rectangle 1">
            <a:extLst>
              <a:ext uri="{FF2B5EF4-FFF2-40B4-BE49-F238E27FC236}">
                <a16:creationId xmlns:a16="http://schemas.microsoft.com/office/drawing/2014/main" id="{319020FE-1B76-4672-A66A-0D763E766579}"/>
              </a:ext>
            </a:extLst>
          </p:cNvPr>
          <p:cNvSpPr>
            <a:spLocks noChangeArrowheads="1"/>
          </p:cNvSpPr>
          <p:nvPr/>
        </p:nvSpPr>
        <p:spPr bwMode="auto">
          <a:xfrm>
            <a:off x="117020" y="6309375"/>
            <a:ext cx="2574940" cy="40011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en-US" sz="1000" b="0" i="0" u="none" strike="noStrike" baseline="0" dirty="0">
                <a:solidFill>
                  <a:schemeClr val="tx1">
                    <a:lumMod val="75000"/>
                    <a:lumOff val="25000"/>
                  </a:schemeClr>
                </a:solidFill>
                <a:latin typeface="Arial" panose="020B0604020202020204" pitchFamily="34" charset="0"/>
                <a:cs typeface="Arial" panose="020B0604020202020204" pitchFamily="34" charset="0"/>
              </a:rPr>
              <a:t>World Map by Michael Tompsett</a:t>
            </a:r>
          </a:p>
          <a:p>
            <a:r>
              <a:rPr lang="en-US" sz="1000" b="0" i="0" u="none" strike="noStrike" baseline="0" dirty="0">
                <a:solidFill>
                  <a:schemeClr val="tx1">
                    <a:lumMod val="75000"/>
                    <a:lumOff val="25000"/>
                  </a:schemeClr>
                </a:solidFill>
                <a:latin typeface="Arial" panose="020B0604020202020204" pitchFamily="34" charset="0"/>
                <a:cs typeface="Arial" panose="020B0604020202020204" pitchFamily="34" charset="0"/>
              </a:rPr>
              <a:t>source: </a:t>
            </a:r>
            <a:r>
              <a:rPr lang="en-US" sz="1000" b="0" i="0" u="none" strike="noStrike" baseline="0" dirty="0">
                <a:solidFill>
                  <a:schemeClr val="accent2">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www.michael-tompsett.pixels.com</a:t>
            </a:r>
            <a:endParaRPr lang="en-US" sz="1000" b="0" i="0" u="none" strike="noStrike" baseline="0" dirty="0">
              <a:solidFill>
                <a:schemeClr val="accent2">
                  <a:lumMod val="50000"/>
                </a:schemeClr>
              </a:solidFill>
              <a:latin typeface="Arial" panose="020B0604020202020204" pitchFamily="34" charset="0"/>
              <a:cs typeface="Arial" panose="020B0604020202020204" pitchFamily="34" charset="0"/>
            </a:endParaRPr>
          </a:p>
        </p:txBody>
      </p:sp>
      <p:sp>
        <p:nvSpPr>
          <p:cNvPr id="5" name="Text Box 2">
            <a:extLst>
              <a:ext uri="{FF2B5EF4-FFF2-40B4-BE49-F238E27FC236}">
                <a16:creationId xmlns:a16="http://schemas.microsoft.com/office/drawing/2014/main" id="{53A5E5FC-1430-468A-96BA-AD17758D9FFB}"/>
              </a:ext>
            </a:extLst>
          </p:cNvPr>
          <p:cNvSpPr txBox="1">
            <a:spLocks noChangeArrowheads="1"/>
          </p:cNvSpPr>
          <p:nvPr/>
        </p:nvSpPr>
        <p:spPr bwMode="auto">
          <a:xfrm>
            <a:off x="2699982" y="212778"/>
            <a:ext cx="3744036" cy="830997"/>
          </a:xfrm>
          <a:prstGeom prst="rect">
            <a:avLst/>
          </a:prstGeom>
          <a:solidFill>
            <a:schemeClr val="tx1">
              <a:lumMod val="95000"/>
              <a:lumOff val="5000"/>
            </a:schemeClr>
          </a:solidFill>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eaLnBrk="0" fontAlgn="auto" hangingPunct="0">
              <a:spcBef>
                <a:spcPts val="0"/>
              </a:spcBef>
              <a:spcAft>
                <a:spcPts val="0"/>
              </a:spcAft>
              <a:defRPr/>
            </a:pPr>
            <a:r>
              <a:rPr lang="en-US" sz="2400" dirty="0">
                <a:solidFill>
                  <a:prstClr val="white"/>
                </a:solidFill>
                <a:latin typeface="Trebuchet MS" pitchFamily="34" charset="0"/>
              </a:rPr>
              <a:t>How to Make Maps</a:t>
            </a:r>
          </a:p>
          <a:p>
            <a:pPr algn="ctr" eaLnBrk="0" fontAlgn="auto" hangingPunct="0">
              <a:spcBef>
                <a:spcPts val="0"/>
              </a:spcBef>
              <a:spcAft>
                <a:spcPts val="0"/>
              </a:spcAft>
              <a:defRPr/>
            </a:pPr>
            <a:r>
              <a:rPr lang="en-US" sz="2400" dirty="0">
                <a:solidFill>
                  <a:prstClr val="white"/>
                </a:solidFill>
                <a:latin typeface="Trebuchet MS" pitchFamily="34" charset="0"/>
              </a:rPr>
              <a:t>“Maps from the Wild”</a:t>
            </a:r>
            <a:endParaRPr lang="en-US" sz="2400" dirty="0">
              <a:solidFill>
                <a:prstClr val="white"/>
              </a:solidFill>
              <a:latin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2"/>
          <p:cNvSpPr txBox="1">
            <a:spLocks/>
          </p:cNvSpPr>
          <p:nvPr/>
        </p:nvSpPr>
        <p:spPr bwMode="auto">
          <a:xfrm>
            <a:off x="838200" y="6553200"/>
            <a:ext cx="21336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Anthamatten</a:t>
            </a:r>
          </a:p>
        </p:txBody>
      </p:sp>
      <p:sp>
        <p:nvSpPr>
          <p:cNvPr id="17" name="Slide Number Placeholder 1"/>
          <p:cNvSpPr>
            <a:spLocks noGrp="1"/>
          </p:cNvSpPr>
          <p:nvPr>
            <p:ph type="sldNum" sz="quarter" idx="11"/>
          </p:nvPr>
        </p:nvSpPr>
        <p:spPr>
          <a:xfrm>
            <a:off x="0" y="6553200"/>
            <a:ext cx="800100" cy="304800"/>
          </a:xfrm>
        </p:spPr>
        <p:txBody>
          <a:bodyPr/>
          <a:lstStyle/>
          <a:p>
            <a:pPr>
              <a:defRPr/>
            </a:pPr>
            <a:fld id="{6990218C-B0C0-45E1-82F9-30455F747CF2}" type="slidenum">
              <a:rPr lang="en-US" b="0">
                <a:solidFill>
                  <a:schemeClr val="accent1">
                    <a:lumMod val="50000"/>
                  </a:schemeClr>
                </a:solidFill>
                <a:latin typeface="Candara" pitchFamily="34" charset="0"/>
              </a:rPr>
              <a:pPr>
                <a:defRPr/>
              </a:pPr>
              <a:t>9</a:t>
            </a:fld>
            <a:endParaRPr lang="en-US" b="0" dirty="0">
              <a:solidFill>
                <a:schemeClr val="accent1">
                  <a:lumMod val="50000"/>
                </a:schemeClr>
              </a:solidFill>
              <a:latin typeface="Candara" pitchFamily="34" charset="0"/>
            </a:endParaRPr>
          </a:p>
        </p:txBody>
      </p:sp>
      <p:sp>
        <p:nvSpPr>
          <p:cNvPr id="13" name="Footer Placeholder 2">
            <a:extLst>
              <a:ext uri="{FF2B5EF4-FFF2-40B4-BE49-F238E27FC236}">
                <a16:creationId xmlns:a16="http://schemas.microsoft.com/office/drawing/2014/main" id="{3E4BFEE1-CC65-406F-A8A3-6A673CB7C5A1}"/>
              </a:ext>
            </a:extLst>
          </p:cNvPr>
          <p:cNvSpPr txBox="1">
            <a:spLocks/>
          </p:cNvSpPr>
          <p:nvPr/>
        </p:nvSpPr>
        <p:spPr bwMode="auto">
          <a:xfrm>
            <a:off x="7543800" y="6553200"/>
            <a:ext cx="16002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Appendix 01</a:t>
            </a:r>
          </a:p>
        </p:txBody>
      </p:sp>
      <p:sp>
        <p:nvSpPr>
          <p:cNvPr id="10" name="Rectangle 1">
            <a:extLst>
              <a:ext uri="{FF2B5EF4-FFF2-40B4-BE49-F238E27FC236}">
                <a16:creationId xmlns:a16="http://schemas.microsoft.com/office/drawing/2014/main" id="{9AD5C2C1-B144-4AE6-8007-87B02A3FE022}"/>
              </a:ext>
            </a:extLst>
          </p:cNvPr>
          <p:cNvSpPr>
            <a:spLocks noChangeArrowheads="1"/>
          </p:cNvSpPr>
          <p:nvPr/>
        </p:nvSpPr>
        <p:spPr bwMode="auto">
          <a:xfrm>
            <a:off x="0" y="6078945"/>
            <a:ext cx="9144000" cy="4001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Weather map of Asia.</a:t>
            </a:r>
          </a:p>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Source: https://openweathermap.org/weathermap?basemap=map&amp;cities=true&amp;layer=temperature&amp;lat=30&amp;lon=-20&amp;zoom=5.</a:t>
            </a:r>
            <a:endParaRPr lang="en-US" sz="1000" kern="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801F487-90C6-48B6-AAF3-F8B31201B1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0446" y="457200"/>
            <a:ext cx="8783106" cy="4285788"/>
          </a:xfrm>
          <a:prstGeom prst="rect">
            <a:avLst/>
          </a:prstGeom>
        </p:spPr>
        <p:style>
          <a:lnRef idx="2">
            <a:schemeClr val="dk1"/>
          </a:lnRef>
          <a:fillRef idx="1">
            <a:schemeClr val="lt1"/>
          </a:fillRef>
          <a:effectRef idx="0">
            <a:schemeClr val="dk1"/>
          </a:effectRef>
          <a:fontRef idx="minor">
            <a:schemeClr val="dk1"/>
          </a:fontRef>
        </p:style>
      </p:pic>
      <p:sp>
        <p:nvSpPr>
          <p:cNvPr id="9" name="Footer Placeholder 2">
            <a:extLst>
              <a:ext uri="{FF2B5EF4-FFF2-40B4-BE49-F238E27FC236}">
                <a16:creationId xmlns:a16="http://schemas.microsoft.com/office/drawing/2014/main" id="{486FCF6A-BA8B-452E-AE88-D8512D13C339}"/>
              </a:ext>
            </a:extLst>
          </p:cNvPr>
          <p:cNvSpPr>
            <a:spLocks noGrp="1"/>
          </p:cNvSpPr>
          <p:nvPr>
            <p:ph type="ftr" sz="quarter" idx="10"/>
          </p:nvPr>
        </p:nvSpPr>
        <p:spPr bwMode="auto">
          <a:xfrm>
            <a:off x="3009900" y="6553200"/>
            <a:ext cx="4495800" cy="304800"/>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sz="1100" i="1" dirty="0">
                <a:solidFill>
                  <a:schemeClr val="accent1">
                    <a:lumMod val="50000"/>
                  </a:schemeClr>
                </a:solidFill>
                <a:latin typeface="Candara" pitchFamily="34" charset="0"/>
              </a:rPr>
              <a:t>How to Make Maps</a:t>
            </a:r>
            <a:r>
              <a:rPr lang="en-US" sz="1100" dirty="0">
                <a:solidFill>
                  <a:schemeClr val="accent1">
                    <a:lumMod val="50000"/>
                  </a:schemeClr>
                </a:solidFill>
                <a:latin typeface="Candara" pitchFamily="34" charset="0"/>
              </a:rPr>
              <a:t> : “Maps from the Wild”</a:t>
            </a:r>
          </a:p>
        </p:txBody>
      </p:sp>
    </p:spTree>
    <p:extLst>
      <p:ext uri="{BB962C8B-B14F-4D97-AF65-F5344CB8AC3E}">
        <p14:creationId xmlns:p14="http://schemas.microsoft.com/office/powerpoint/2010/main" val="417712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2"/>
          <p:cNvSpPr txBox="1">
            <a:spLocks/>
          </p:cNvSpPr>
          <p:nvPr/>
        </p:nvSpPr>
        <p:spPr bwMode="auto">
          <a:xfrm>
            <a:off x="838200" y="6553200"/>
            <a:ext cx="21336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Anthamatten</a:t>
            </a:r>
          </a:p>
        </p:txBody>
      </p:sp>
      <p:sp>
        <p:nvSpPr>
          <p:cNvPr id="17" name="Slide Number Placeholder 1"/>
          <p:cNvSpPr>
            <a:spLocks noGrp="1"/>
          </p:cNvSpPr>
          <p:nvPr>
            <p:ph type="sldNum" sz="quarter" idx="11"/>
          </p:nvPr>
        </p:nvSpPr>
        <p:spPr>
          <a:xfrm>
            <a:off x="0" y="6553200"/>
            <a:ext cx="800100" cy="304800"/>
          </a:xfrm>
        </p:spPr>
        <p:txBody>
          <a:bodyPr/>
          <a:lstStyle/>
          <a:p>
            <a:pPr>
              <a:defRPr/>
            </a:pPr>
            <a:fld id="{6990218C-B0C0-45E1-82F9-30455F747CF2}" type="slidenum">
              <a:rPr lang="en-US" b="0">
                <a:solidFill>
                  <a:schemeClr val="accent1">
                    <a:lumMod val="50000"/>
                  </a:schemeClr>
                </a:solidFill>
                <a:latin typeface="Candara" pitchFamily="34" charset="0"/>
              </a:rPr>
              <a:pPr>
                <a:defRPr/>
              </a:pPr>
              <a:t>10</a:t>
            </a:fld>
            <a:endParaRPr lang="en-US" b="0" dirty="0">
              <a:solidFill>
                <a:schemeClr val="accent1">
                  <a:lumMod val="50000"/>
                </a:schemeClr>
              </a:solidFill>
              <a:latin typeface="Candara" pitchFamily="34" charset="0"/>
            </a:endParaRPr>
          </a:p>
        </p:txBody>
      </p:sp>
      <p:sp>
        <p:nvSpPr>
          <p:cNvPr id="13" name="Footer Placeholder 2">
            <a:extLst>
              <a:ext uri="{FF2B5EF4-FFF2-40B4-BE49-F238E27FC236}">
                <a16:creationId xmlns:a16="http://schemas.microsoft.com/office/drawing/2014/main" id="{3E4BFEE1-CC65-406F-A8A3-6A673CB7C5A1}"/>
              </a:ext>
            </a:extLst>
          </p:cNvPr>
          <p:cNvSpPr txBox="1">
            <a:spLocks/>
          </p:cNvSpPr>
          <p:nvPr/>
        </p:nvSpPr>
        <p:spPr bwMode="auto">
          <a:xfrm>
            <a:off x="7543800" y="6553200"/>
            <a:ext cx="16002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Appendix 01</a:t>
            </a:r>
          </a:p>
        </p:txBody>
      </p:sp>
      <p:sp>
        <p:nvSpPr>
          <p:cNvPr id="10" name="Rectangle 1">
            <a:extLst>
              <a:ext uri="{FF2B5EF4-FFF2-40B4-BE49-F238E27FC236}">
                <a16:creationId xmlns:a16="http://schemas.microsoft.com/office/drawing/2014/main" id="{9AD5C2C1-B144-4AE6-8007-87B02A3FE022}"/>
              </a:ext>
            </a:extLst>
          </p:cNvPr>
          <p:cNvSpPr>
            <a:spLocks noChangeArrowheads="1"/>
          </p:cNvSpPr>
          <p:nvPr/>
        </p:nvSpPr>
        <p:spPr bwMode="auto">
          <a:xfrm>
            <a:off x="3471" y="5963730"/>
            <a:ext cx="9144000" cy="55399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Cartograms of the 2016 election results.</a:t>
            </a:r>
          </a:p>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Credit: Mark Newman, Department of Physics and Center for the Study of Complex Systems, University of Michigan.</a:t>
            </a:r>
          </a:p>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(http://www-personal.umich.edu/~mejn/election/2016/).</a:t>
            </a:r>
            <a:endParaRPr lang="en-US" sz="1000" kern="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801F487-90C6-48B6-AAF3-F8B31201B1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891" y="685800"/>
            <a:ext cx="8830218" cy="4401003"/>
          </a:xfrm>
          <a:prstGeom prst="rect">
            <a:avLst/>
          </a:prstGeom>
        </p:spPr>
        <p:style>
          <a:lnRef idx="2">
            <a:schemeClr val="dk1"/>
          </a:lnRef>
          <a:fillRef idx="1">
            <a:schemeClr val="lt1"/>
          </a:fillRef>
          <a:effectRef idx="0">
            <a:schemeClr val="dk1"/>
          </a:effectRef>
          <a:fontRef idx="minor">
            <a:schemeClr val="dk1"/>
          </a:fontRef>
        </p:style>
      </p:pic>
      <p:sp>
        <p:nvSpPr>
          <p:cNvPr id="9" name="Footer Placeholder 2">
            <a:extLst>
              <a:ext uri="{FF2B5EF4-FFF2-40B4-BE49-F238E27FC236}">
                <a16:creationId xmlns:a16="http://schemas.microsoft.com/office/drawing/2014/main" id="{5C2AF86A-29C7-4D7A-988B-347992ED86FD}"/>
              </a:ext>
            </a:extLst>
          </p:cNvPr>
          <p:cNvSpPr>
            <a:spLocks noGrp="1"/>
          </p:cNvSpPr>
          <p:nvPr>
            <p:ph type="ftr" sz="quarter" idx="10"/>
          </p:nvPr>
        </p:nvSpPr>
        <p:spPr bwMode="auto">
          <a:xfrm>
            <a:off x="3009900" y="6553200"/>
            <a:ext cx="4495800" cy="304800"/>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sz="1100" i="1" dirty="0">
                <a:solidFill>
                  <a:schemeClr val="accent1">
                    <a:lumMod val="50000"/>
                  </a:schemeClr>
                </a:solidFill>
                <a:latin typeface="Candara" pitchFamily="34" charset="0"/>
              </a:rPr>
              <a:t>How to Make Maps</a:t>
            </a:r>
            <a:r>
              <a:rPr lang="en-US" sz="1100" dirty="0">
                <a:solidFill>
                  <a:schemeClr val="accent1">
                    <a:lumMod val="50000"/>
                  </a:schemeClr>
                </a:solidFill>
                <a:latin typeface="Candara" pitchFamily="34" charset="0"/>
              </a:rPr>
              <a:t> : “Maps from the Wild”</a:t>
            </a:r>
          </a:p>
        </p:txBody>
      </p:sp>
    </p:spTree>
    <p:extLst>
      <p:ext uri="{BB962C8B-B14F-4D97-AF65-F5344CB8AC3E}">
        <p14:creationId xmlns:p14="http://schemas.microsoft.com/office/powerpoint/2010/main" val="830551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2"/>
          <p:cNvSpPr txBox="1">
            <a:spLocks/>
          </p:cNvSpPr>
          <p:nvPr/>
        </p:nvSpPr>
        <p:spPr bwMode="auto">
          <a:xfrm>
            <a:off x="838200" y="6553200"/>
            <a:ext cx="21336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Anthamatten</a:t>
            </a:r>
          </a:p>
        </p:txBody>
      </p:sp>
      <p:sp>
        <p:nvSpPr>
          <p:cNvPr id="17" name="Slide Number Placeholder 1"/>
          <p:cNvSpPr>
            <a:spLocks noGrp="1"/>
          </p:cNvSpPr>
          <p:nvPr>
            <p:ph type="sldNum" sz="quarter" idx="11"/>
          </p:nvPr>
        </p:nvSpPr>
        <p:spPr>
          <a:xfrm>
            <a:off x="0" y="6553200"/>
            <a:ext cx="800100" cy="304800"/>
          </a:xfrm>
        </p:spPr>
        <p:txBody>
          <a:bodyPr/>
          <a:lstStyle/>
          <a:p>
            <a:pPr>
              <a:defRPr/>
            </a:pPr>
            <a:fld id="{6990218C-B0C0-45E1-82F9-30455F747CF2}" type="slidenum">
              <a:rPr lang="en-US" b="0">
                <a:solidFill>
                  <a:schemeClr val="accent1">
                    <a:lumMod val="50000"/>
                  </a:schemeClr>
                </a:solidFill>
                <a:latin typeface="Candara" pitchFamily="34" charset="0"/>
              </a:rPr>
              <a:pPr>
                <a:defRPr/>
              </a:pPr>
              <a:t>11</a:t>
            </a:fld>
            <a:endParaRPr lang="en-US" b="0" dirty="0">
              <a:solidFill>
                <a:schemeClr val="accent1">
                  <a:lumMod val="50000"/>
                </a:schemeClr>
              </a:solidFill>
              <a:latin typeface="Candara" pitchFamily="34" charset="0"/>
            </a:endParaRPr>
          </a:p>
        </p:txBody>
      </p:sp>
      <p:sp>
        <p:nvSpPr>
          <p:cNvPr id="13" name="Footer Placeholder 2">
            <a:extLst>
              <a:ext uri="{FF2B5EF4-FFF2-40B4-BE49-F238E27FC236}">
                <a16:creationId xmlns:a16="http://schemas.microsoft.com/office/drawing/2014/main" id="{3E4BFEE1-CC65-406F-A8A3-6A673CB7C5A1}"/>
              </a:ext>
            </a:extLst>
          </p:cNvPr>
          <p:cNvSpPr txBox="1">
            <a:spLocks/>
          </p:cNvSpPr>
          <p:nvPr/>
        </p:nvSpPr>
        <p:spPr bwMode="auto">
          <a:xfrm>
            <a:off x="7543800" y="6553200"/>
            <a:ext cx="16002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Appendix 01</a:t>
            </a:r>
          </a:p>
        </p:txBody>
      </p:sp>
      <p:sp>
        <p:nvSpPr>
          <p:cNvPr id="10" name="Rectangle 1">
            <a:extLst>
              <a:ext uri="{FF2B5EF4-FFF2-40B4-BE49-F238E27FC236}">
                <a16:creationId xmlns:a16="http://schemas.microsoft.com/office/drawing/2014/main" id="{9AD5C2C1-B144-4AE6-8007-87B02A3FE022}"/>
              </a:ext>
            </a:extLst>
          </p:cNvPr>
          <p:cNvSpPr>
            <a:spLocks noChangeArrowheads="1"/>
          </p:cNvSpPr>
          <p:nvPr/>
        </p:nvSpPr>
        <p:spPr bwMode="auto">
          <a:xfrm>
            <a:off x="3471" y="5925325"/>
            <a:ext cx="9144000" cy="55399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A map from the US Atlas of Mortality.</a:t>
            </a:r>
          </a:p>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Source: Pickle, L. W. and National Center for Health Statistics (1996). Atlas of United States Mortality. Hyattsville, MS, National Center for Health Statistics, Centers for Disease Control and Prevention, U.S. Dept. of Health and Human Services.</a:t>
            </a:r>
            <a:endParaRPr lang="en-US" sz="1000" kern="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801F487-90C6-48B6-AAF3-F8B31201B1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893" y="228600"/>
            <a:ext cx="7796215" cy="5643205"/>
          </a:xfrm>
          <a:prstGeom prst="rect">
            <a:avLst/>
          </a:prstGeom>
        </p:spPr>
        <p:style>
          <a:lnRef idx="2">
            <a:schemeClr val="dk1"/>
          </a:lnRef>
          <a:fillRef idx="1">
            <a:schemeClr val="lt1"/>
          </a:fillRef>
          <a:effectRef idx="0">
            <a:schemeClr val="dk1"/>
          </a:effectRef>
          <a:fontRef idx="minor">
            <a:schemeClr val="dk1"/>
          </a:fontRef>
        </p:style>
      </p:pic>
      <p:sp>
        <p:nvSpPr>
          <p:cNvPr id="9" name="Footer Placeholder 2">
            <a:extLst>
              <a:ext uri="{FF2B5EF4-FFF2-40B4-BE49-F238E27FC236}">
                <a16:creationId xmlns:a16="http://schemas.microsoft.com/office/drawing/2014/main" id="{A8C7A375-D4CE-46DF-B370-9483FFDFC597}"/>
              </a:ext>
            </a:extLst>
          </p:cNvPr>
          <p:cNvSpPr>
            <a:spLocks noGrp="1"/>
          </p:cNvSpPr>
          <p:nvPr>
            <p:ph type="ftr" sz="quarter" idx="10"/>
          </p:nvPr>
        </p:nvSpPr>
        <p:spPr bwMode="auto">
          <a:xfrm>
            <a:off x="3009900" y="6553200"/>
            <a:ext cx="4495800" cy="304800"/>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sz="1100" i="1" dirty="0">
                <a:solidFill>
                  <a:schemeClr val="accent1">
                    <a:lumMod val="50000"/>
                  </a:schemeClr>
                </a:solidFill>
                <a:latin typeface="Candara" pitchFamily="34" charset="0"/>
              </a:rPr>
              <a:t>How to Make Maps</a:t>
            </a:r>
            <a:r>
              <a:rPr lang="en-US" sz="1100" dirty="0">
                <a:solidFill>
                  <a:schemeClr val="accent1">
                    <a:lumMod val="50000"/>
                  </a:schemeClr>
                </a:solidFill>
                <a:latin typeface="Candara" pitchFamily="34" charset="0"/>
              </a:rPr>
              <a:t> : “Maps from the Wild”</a:t>
            </a:r>
          </a:p>
        </p:txBody>
      </p:sp>
    </p:spTree>
    <p:extLst>
      <p:ext uri="{BB962C8B-B14F-4D97-AF65-F5344CB8AC3E}">
        <p14:creationId xmlns:p14="http://schemas.microsoft.com/office/powerpoint/2010/main" val="1959735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2"/>
          <p:cNvSpPr txBox="1">
            <a:spLocks/>
          </p:cNvSpPr>
          <p:nvPr/>
        </p:nvSpPr>
        <p:spPr bwMode="auto">
          <a:xfrm>
            <a:off x="838200" y="6553200"/>
            <a:ext cx="21336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Anthamatten</a:t>
            </a:r>
          </a:p>
        </p:txBody>
      </p:sp>
      <p:sp>
        <p:nvSpPr>
          <p:cNvPr id="17" name="Slide Number Placeholder 1"/>
          <p:cNvSpPr>
            <a:spLocks noGrp="1"/>
          </p:cNvSpPr>
          <p:nvPr>
            <p:ph type="sldNum" sz="quarter" idx="11"/>
          </p:nvPr>
        </p:nvSpPr>
        <p:spPr>
          <a:xfrm>
            <a:off x="0" y="6553200"/>
            <a:ext cx="800100" cy="304800"/>
          </a:xfrm>
        </p:spPr>
        <p:txBody>
          <a:bodyPr/>
          <a:lstStyle/>
          <a:p>
            <a:pPr>
              <a:defRPr/>
            </a:pPr>
            <a:fld id="{6990218C-B0C0-45E1-82F9-30455F747CF2}" type="slidenum">
              <a:rPr lang="en-US" b="0">
                <a:solidFill>
                  <a:schemeClr val="accent1">
                    <a:lumMod val="50000"/>
                  </a:schemeClr>
                </a:solidFill>
                <a:latin typeface="Candara" pitchFamily="34" charset="0"/>
              </a:rPr>
              <a:pPr>
                <a:defRPr/>
              </a:pPr>
              <a:t>12</a:t>
            </a:fld>
            <a:endParaRPr lang="en-US" b="0" dirty="0">
              <a:solidFill>
                <a:schemeClr val="accent1">
                  <a:lumMod val="50000"/>
                </a:schemeClr>
              </a:solidFill>
              <a:latin typeface="Candara" pitchFamily="34" charset="0"/>
            </a:endParaRPr>
          </a:p>
        </p:txBody>
      </p:sp>
      <p:sp>
        <p:nvSpPr>
          <p:cNvPr id="13" name="Footer Placeholder 2">
            <a:extLst>
              <a:ext uri="{FF2B5EF4-FFF2-40B4-BE49-F238E27FC236}">
                <a16:creationId xmlns:a16="http://schemas.microsoft.com/office/drawing/2014/main" id="{3E4BFEE1-CC65-406F-A8A3-6A673CB7C5A1}"/>
              </a:ext>
            </a:extLst>
          </p:cNvPr>
          <p:cNvSpPr txBox="1">
            <a:spLocks/>
          </p:cNvSpPr>
          <p:nvPr/>
        </p:nvSpPr>
        <p:spPr bwMode="auto">
          <a:xfrm>
            <a:off x="7543800" y="6553200"/>
            <a:ext cx="16002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Appendix 01</a:t>
            </a:r>
          </a:p>
        </p:txBody>
      </p:sp>
      <p:sp>
        <p:nvSpPr>
          <p:cNvPr id="10" name="Rectangle 1">
            <a:extLst>
              <a:ext uri="{FF2B5EF4-FFF2-40B4-BE49-F238E27FC236}">
                <a16:creationId xmlns:a16="http://schemas.microsoft.com/office/drawing/2014/main" id="{9AD5C2C1-B144-4AE6-8007-87B02A3FE022}"/>
              </a:ext>
            </a:extLst>
          </p:cNvPr>
          <p:cNvSpPr>
            <a:spLocks noChangeArrowheads="1"/>
          </p:cNvSpPr>
          <p:nvPr/>
        </p:nvSpPr>
        <p:spPr bwMode="auto">
          <a:xfrm>
            <a:off x="3471" y="6078945"/>
            <a:ext cx="9144000" cy="4001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World map of protected area gains and losses between 2003 and 2012.</a:t>
            </a:r>
          </a:p>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Source: Anthamatten, P. and H. Hazen (2015). “Changes in the Global Distribution of Protected Areas, 2003–2012.” </a:t>
            </a:r>
            <a:r>
              <a:rPr lang="en-US" sz="1000" b="0" i="1" u="none" strike="noStrike" baseline="0" dirty="0">
                <a:solidFill>
                  <a:schemeClr val="tx1">
                    <a:lumMod val="50000"/>
                    <a:lumOff val="50000"/>
                  </a:schemeClr>
                </a:solidFill>
                <a:latin typeface="Arial" panose="020B0604020202020204" pitchFamily="34" charset="0"/>
                <a:cs typeface="Arial" panose="020B0604020202020204" pitchFamily="34" charset="0"/>
              </a:rPr>
              <a:t>Professional Geographer</a:t>
            </a:r>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 67(2): 195–203.</a:t>
            </a:r>
            <a:endParaRPr lang="en-US" sz="1000" kern="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801F487-90C6-48B6-AAF3-F8B31201B1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386" y="702245"/>
            <a:ext cx="8873228" cy="4452246"/>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9" name="Footer Placeholder 2">
            <a:extLst>
              <a:ext uri="{FF2B5EF4-FFF2-40B4-BE49-F238E27FC236}">
                <a16:creationId xmlns:a16="http://schemas.microsoft.com/office/drawing/2014/main" id="{AC1A0CB8-0801-4FDF-9A9B-99172BFBFC6D}"/>
              </a:ext>
            </a:extLst>
          </p:cNvPr>
          <p:cNvSpPr>
            <a:spLocks noGrp="1"/>
          </p:cNvSpPr>
          <p:nvPr>
            <p:ph type="ftr" sz="quarter" idx="10"/>
          </p:nvPr>
        </p:nvSpPr>
        <p:spPr bwMode="auto">
          <a:xfrm>
            <a:off x="3009900" y="6553200"/>
            <a:ext cx="4495800" cy="304800"/>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sz="1100" i="1" dirty="0">
                <a:solidFill>
                  <a:schemeClr val="accent1">
                    <a:lumMod val="50000"/>
                  </a:schemeClr>
                </a:solidFill>
                <a:latin typeface="Candara" pitchFamily="34" charset="0"/>
              </a:rPr>
              <a:t>How to Make Maps</a:t>
            </a:r>
            <a:r>
              <a:rPr lang="en-US" sz="1100" dirty="0">
                <a:solidFill>
                  <a:schemeClr val="accent1">
                    <a:lumMod val="50000"/>
                  </a:schemeClr>
                </a:solidFill>
                <a:latin typeface="Candara" pitchFamily="34" charset="0"/>
              </a:rPr>
              <a:t> : “Maps from the Wild”</a:t>
            </a:r>
          </a:p>
        </p:txBody>
      </p:sp>
    </p:spTree>
    <p:extLst>
      <p:ext uri="{BB962C8B-B14F-4D97-AF65-F5344CB8AC3E}">
        <p14:creationId xmlns:p14="http://schemas.microsoft.com/office/powerpoint/2010/main" val="2312050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2"/>
          <p:cNvSpPr txBox="1">
            <a:spLocks/>
          </p:cNvSpPr>
          <p:nvPr/>
        </p:nvSpPr>
        <p:spPr bwMode="auto">
          <a:xfrm>
            <a:off x="838200" y="6553200"/>
            <a:ext cx="21336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Anthamatten</a:t>
            </a:r>
          </a:p>
        </p:txBody>
      </p:sp>
      <p:sp>
        <p:nvSpPr>
          <p:cNvPr id="17" name="Slide Number Placeholder 1"/>
          <p:cNvSpPr>
            <a:spLocks noGrp="1"/>
          </p:cNvSpPr>
          <p:nvPr>
            <p:ph type="sldNum" sz="quarter" idx="11"/>
          </p:nvPr>
        </p:nvSpPr>
        <p:spPr>
          <a:xfrm>
            <a:off x="0" y="6553200"/>
            <a:ext cx="800100" cy="304800"/>
          </a:xfrm>
        </p:spPr>
        <p:txBody>
          <a:bodyPr/>
          <a:lstStyle/>
          <a:p>
            <a:pPr>
              <a:defRPr/>
            </a:pPr>
            <a:fld id="{6990218C-B0C0-45E1-82F9-30455F747CF2}" type="slidenum">
              <a:rPr lang="en-US" b="0">
                <a:solidFill>
                  <a:schemeClr val="accent1">
                    <a:lumMod val="50000"/>
                  </a:schemeClr>
                </a:solidFill>
                <a:latin typeface="Candara" pitchFamily="34" charset="0"/>
              </a:rPr>
              <a:pPr>
                <a:defRPr/>
              </a:pPr>
              <a:t>13</a:t>
            </a:fld>
            <a:endParaRPr lang="en-US" b="0" dirty="0">
              <a:solidFill>
                <a:schemeClr val="accent1">
                  <a:lumMod val="50000"/>
                </a:schemeClr>
              </a:solidFill>
              <a:latin typeface="Candara" pitchFamily="34" charset="0"/>
            </a:endParaRPr>
          </a:p>
        </p:txBody>
      </p:sp>
      <p:pic>
        <p:nvPicPr>
          <p:cNvPr id="11" name="Picture 10">
            <a:extLst>
              <a:ext uri="{FF2B5EF4-FFF2-40B4-BE49-F238E27FC236}">
                <a16:creationId xmlns:a16="http://schemas.microsoft.com/office/drawing/2014/main" id="{94B36F44-2A22-4AEC-A0CE-648098827A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64448" y="228600"/>
            <a:ext cx="5415105" cy="5105209"/>
          </a:xfrm>
          <a:prstGeom prst="rect">
            <a:avLst/>
          </a:prstGeom>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D466C7C7-C7D5-44AC-8E79-9368D9139598}"/>
              </a:ext>
            </a:extLst>
          </p:cNvPr>
          <p:cNvSpPr txBox="1"/>
          <p:nvPr/>
        </p:nvSpPr>
        <p:spPr>
          <a:xfrm>
            <a:off x="2171073" y="5541275"/>
            <a:ext cx="4801854"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spcBef>
                <a:spcPts val="0"/>
              </a:spcBef>
            </a:pPr>
            <a:r>
              <a:rPr lang="en-US" dirty="0">
                <a:solidFill>
                  <a:schemeClr val="tx1"/>
                </a:solidFill>
                <a:latin typeface="Myriad Pro" pitchFamily="34" charset="0"/>
              </a:rPr>
              <a:t>Exploratory map work in a GIS for the Denver Urban Beekeeping project.</a:t>
            </a:r>
          </a:p>
        </p:txBody>
      </p:sp>
      <p:sp>
        <p:nvSpPr>
          <p:cNvPr id="13" name="Footer Placeholder 2">
            <a:extLst>
              <a:ext uri="{FF2B5EF4-FFF2-40B4-BE49-F238E27FC236}">
                <a16:creationId xmlns:a16="http://schemas.microsoft.com/office/drawing/2014/main" id="{B019CB67-E387-4F3D-9160-B358F72E2B00}"/>
              </a:ext>
            </a:extLst>
          </p:cNvPr>
          <p:cNvSpPr txBox="1">
            <a:spLocks/>
          </p:cNvSpPr>
          <p:nvPr/>
        </p:nvSpPr>
        <p:spPr bwMode="auto">
          <a:xfrm>
            <a:off x="7543800" y="6553200"/>
            <a:ext cx="16002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Chapter 12</a:t>
            </a:r>
          </a:p>
        </p:txBody>
      </p:sp>
      <p:sp>
        <p:nvSpPr>
          <p:cNvPr id="9" name="Footer Placeholder 2">
            <a:extLst>
              <a:ext uri="{FF2B5EF4-FFF2-40B4-BE49-F238E27FC236}">
                <a16:creationId xmlns:a16="http://schemas.microsoft.com/office/drawing/2014/main" id="{EAD103DF-1BA6-4B56-9751-D60D8F3A4273}"/>
              </a:ext>
            </a:extLst>
          </p:cNvPr>
          <p:cNvSpPr>
            <a:spLocks noGrp="1"/>
          </p:cNvSpPr>
          <p:nvPr>
            <p:ph type="ftr" sz="quarter" idx="10"/>
          </p:nvPr>
        </p:nvSpPr>
        <p:spPr bwMode="auto">
          <a:xfrm>
            <a:off x="3009900" y="6553200"/>
            <a:ext cx="4495800" cy="304800"/>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sz="1100" i="1" dirty="0">
                <a:solidFill>
                  <a:schemeClr val="accent1">
                    <a:lumMod val="50000"/>
                  </a:schemeClr>
                </a:solidFill>
                <a:latin typeface="Candara" pitchFamily="34" charset="0"/>
              </a:rPr>
              <a:t>How to Make Maps</a:t>
            </a:r>
            <a:r>
              <a:rPr lang="en-US" sz="1100" dirty="0">
                <a:solidFill>
                  <a:schemeClr val="accent1">
                    <a:lumMod val="50000"/>
                  </a:schemeClr>
                </a:solidFill>
                <a:latin typeface="Candara" pitchFamily="34" charset="0"/>
              </a:rPr>
              <a:t> : “Maps from the Wild”</a:t>
            </a:r>
          </a:p>
        </p:txBody>
      </p:sp>
    </p:spTree>
    <p:extLst>
      <p:ext uri="{BB962C8B-B14F-4D97-AF65-F5344CB8AC3E}">
        <p14:creationId xmlns:p14="http://schemas.microsoft.com/office/powerpoint/2010/main" val="2126693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2"/>
          <p:cNvSpPr txBox="1">
            <a:spLocks/>
          </p:cNvSpPr>
          <p:nvPr/>
        </p:nvSpPr>
        <p:spPr bwMode="auto">
          <a:xfrm>
            <a:off x="838200" y="6553200"/>
            <a:ext cx="21336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Anthamatten</a:t>
            </a:r>
          </a:p>
        </p:txBody>
      </p:sp>
      <p:sp>
        <p:nvSpPr>
          <p:cNvPr id="17" name="Slide Number Placeholder 1"/>
          <p:cNvSpPr>
            <a:spLocks noGrp="1"/>
          </p:cNvSpPr>
          <p:nvPr>
            <p:ph type="sldNum" sz="quarter" idx="11"/>
          </p:nvPr>
        </p:nvSpPr>
        <p:spPr>
          <a:xfrm>
            <a:off x="0" y="6553200"/>
            <a:ext cx="800100" cy="304800"/>
          </a:xfrm>
        </p:spPr>
        <p:txBody>
          <a:bodyPr/>
          <a:lstStyle/>
          <a:p>
            <a:pPr>
              <a:defRPr/>
            </a:pPr>
            <a:fld id="{6990218C-B0C0-45E1-82F9-30455F747CF2}" type="slidenum">
              <a:rPr lang="en-US" b="0">
                <a:solidFill>
                  <a:schemeClr val="accent1">
                    <a:lumMod val="50000"/>
                  </a:schemeClr>
                </a:solidFill>
                <a:latin typeface="Candara" pitchFamily="34" charset="0"/>
              </a:rPr>
              <a:pPr>
                <a:defRPr/>
              </a:pPr>
              <a:t>14</a:t>
            </a:fld>
            <a:endParaRPr lang="en-US" b="0" dirty="0">
              <a:solidFill>
                <a:schemeClr val="accent1">
                  <a:lumMod val="50000"/>
                </a:schemeClr>
              </a:solidFill>
              <a:latin typeface="Candara" pitchFamily="34" charset="0"/>
            </a:endParaRPr>
          </a:p>
        </p:txBody>
      </p:sp>
      <p:pic>
        <p:nvPicPr>
          <p:cNvPr id="11" name="Picture 10">
            <a:extLst>
              <a:ext uri="{FF2B5EF4-FFF2-40B4-BE49-F238E27FC236}">
                <a16:creationId xmlns:a16="http://schemas.microsoft.com/office/drawing/2014/main" id="{94B36F44-2A22-4AEC-A0CE-648098827A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627" y="126170"/>
            <a:ext cx="5920763" cy="6310476"/>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8" name="TextBox 7">
            <a:extLst>
              <a:ext uri="{FF2B5EF4-FFF2-40B4-BE49-F238E27FC236}">
                <a16:creationId xmlns:a16="http://schemas.microsoft.com/office/drawing/2014/main" id="{D466C7C7-C7D5-44AC-8E79-9368D9139598}"/>
              </a:ext>
            </a:extLst>
          </p:cNvPr>
          <p:cNvSpPr txBox="1"/>
          <p:nvPr/>
        </p:nvSpPr>
        <p:spPr>
          <a:xfrm>
            <a:off x="6201919" y="2545685"/>
            <a:ext cx="2683762"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spcBef>
                <a:spcPts val="0"/>
              </a:spcBef>
            </a:pPr>
            <a:r>
              <a:rPr lang="en-US" dirty="0">
                <a:solidFill>
                  <a:schemeClr val="tx1"/>
                </a:solidFill>
                <a:latin typeface="Myriad Pro" pitchFamily="34" charset="0"/>
              </a:rPr>
              <a:t>A modern revision of John Snow’s map of cholera in eighteenth-century London.</a:t>
            </a:r>
          </a:p>
        </p:txBody>
      </p:sp>
      <p:sp>
        <p:nvSpPr>
          <p:cNvPr id="9" name="Footer Placeholder 2">
            <a:extLst>
              <a:ext uri="{FF2B5EF4-FFF2-40B4-BE49-F238E27FC236}">
                <a16:creationId xmlns:a16="http://schemas.microsoft.com/office/drawing/2014/main" id="{690B8436-53A8-4544-9A9A-5336E9E9D04D}"/>
              </a:ext>
            </a:extLst>
          </p:cNvPr>
          <p:cNvSpPr txBox="1">
            <a:spLocks/>
          </p:cNvSpPr>
          <p:nvPr/>
        </p:nvSpPr>
        <p:spPr bwMode="auto">
          <a:xfrm>
            <a:off x="7543800" y="6553200"/>
            <a:ext cx="16002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Chapter 12</a:t>
            </a:r>
          </a:p>
        </p:txBody>
      </p:sp>
      <p:sp>
        <p:nvSpPr>
          <p:cNvPr id="10" name="Footer Placeholder 2">
            <a:extLst>
              <a:ext uri="{FF2B5EF4-FFF2-40B4-BE49-F238E27FC236}">
                <a16:creationId xmlns:a16="http://schemas.microsoft.com/office/drawing/2014/main" id="{2724ADFD-07D8-4403-973A-A3957EBB8CF8}"/>
              </a:ext>
            </a:extLst>
          </p:cNvPr>
          <p:cNvSpPr>
            <a:spLocks noGrp="1"/>
          </p:cNvSpPr>
          <p:nvPr>
            <p:ph type="ftr" sz="quarter" idx="10"/>
          </p:nvPr>
        </p:nvSpPr>
        <p:spPr bwMode="auto">
          <a:xfrm>
            <a:off x="3009900" y="6553200"/>
            <a:ext cx="4495800" cy="304800"/>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sz="1100" i="1" dirty="0">
                <a:solidFill>
                  <a:schemeClr val="accent1">
                    <a:lumMod val="50000"/>
                  </a:schemeClr>
                </a:solidFill>
                <a:latin typeface="Candara" pitchFamily="34" charset="0"/>
              </a:rPr>
              <a:t>How to Make Maps</a:t>
            </a:r>
            <a:r>
              <a:rPr lang="en-US" sz="1100" dirty="0">
                <a:solidFill>
                  <a:schemeClr val="accent1">
                    <a:lumMod val="50000"/>
                  </a:schemeClr>
                </a:solidFill>
                <a:latin typeface="Candara" pitchFamily="34" charset="0"/>
              </a:rPr>
              <a:t> : “Maps from the Wild”</a:t>
            </a:r>
          </a:p>
        </p:txBody>
      </p:sp>
    </p:spTree>
    <p:extLst>
      <p:ext uri="{BB962C8B-B14F-4D97-AF65-F5344CB8AC3E}">
        <p14:creationId xmlns:p14="http://schemas.microsoft.com/office/powerpoint/2010/main" val="4010794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2"/>
          <p:cNvSpPr txBox="1">
            <a:spLocks/>
          </p:cNvSpPr>
          <p:nvPr/>
        </p:nvSpPr>
        <p:spPr bwMode="auto">
          <a:xfrm>
            <a:off x="838200" y="6553200"/>
            <a:ext cx="21336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Anthamatten</a:t>
            </a:r>
          </a:p>
        </p:txBody>
      </p:sp>
      <p:sp>
        <p:nvSpPr>
          <p:cNvPr id="17" name="Slide Number Placeholder 1"/>
          <p:cNvSpPr>
            <a:spLocks noGrp="1"/>
          </p:cNvSpPr>
          <p:nvPr>
            <p:ph type="sldNum" sz="quarter" idx="11"/>
          </p:nvPr>
        </p:nvSpPr>
        <p:spPr>
          <a:xfrm>
            <a:off x="0" y="6553200"/>
            <a:ext cx="800100" cy="304800"/>
          </a:xfrm>
        </p:spPr>
        <p:txBody>
          <a:bodyPr/>
          <a:lstStyle/>
          <a:p>
            <a:pPr>
              <a:defRPr/>
            </a:pPr>
            <a:fld id="{6990218C-B0C0-45E1-82F9-30455F747CF2}" type="slidenum">
              <a:rPr lang="en-US" b="0">
                <a:solidFill>
                  <a:schemeClr val="accent1">
                    <a:lumMod val="50000"/>
                  </a:schemeClr>
                </a:solidFill>
                <a:latin typeface="Candara" pitchFamily="34" charset="0"/>
              </a:rPr>
              <a:pPr>
                <a:defRPr/>
              </a:pPr>
              <a:t>15</a:t>
            </a:fld>
            <a:endParaRPr lang="en-US" b="0" dirty="0">
              <a:solidFill>
                <a:schemeClr val="accent1">
                  <a:lumMod val="50000"/>
                </a:schemeClr>
              </a:solidFill>
              <a:latin typeface="Candara" pitchFamily="34" charset="0"/>
            </a:endParaRPr>
          </a:p>
        </p:txBody>
      </p:sp>
      <p:sp>
        <p:nvSpPr>
          <p:cNvPr id="12" name="Footer Placeholder 2">
            <a:extLst>
              <a:ext uri="{FF2B5EF4-FFF2-40B4-BE49-F238E27FC236}">
                <a16:creationId xmlns:a16="http://schemas.microsoft.com/office/drawing/2014/main" id="{757122D8-2543-4AF3-906B-54EC21CBBF6A}"/>
              </a:ext>
            </a:extLst>
          </p:cNvPr>
          <p:cNvSpPr txBox="1">
            <a:spLocks/>
          </p:cNvSpPr>
          <p:nvPr/>
        </p:nvSpPr>
        <p:spPr bwMode="auto">
          <a:xfrm>
            <a:off x="7543800" y="6553200"/>
            <a:ext cx="16002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Chapter 12</a:t>
            </a:r>
          </a:p>
        </p:txBody>
      </p:sp>
      <p:pic>
        <p:nvPicPr>
          <p:cNvPr id="11" name="Picture 10">
            <a:extLst>
              <a:ext uri="{FF2B5EF4-FFF2-40B4-BE49-F238E27FC236}">
                <a16:creationId xmlns:a16="http://schemas.microsoft.com/office/drawing/2014/main" id="{94B36F44-2A22-4AEC-A0CE-648098827A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9085" y="126170"/>
            <a:ext cx="5783846" cy="6310476"/>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8" name="TextBox 7">
            <a:extLst>
              <a:ext uri="{FF2B5EF4-FFF2-40B4-BE49-F238E27FC236}">
                <a16:creationId xmlns:a16="http://schemas.microsoft.com/office/drawing/2014/main" id="{D466C7C7-C7D5-44AC-8E79-9368D9139598}"/>
              </a:ext>
            </a:extLst>
          </p:cNvPr>
          <p:cNvSpPr txBox="1"/>
          <p:nvPr/>
        </p:nvSpPr>
        <p:spPr>
          <a:xfrm>
            <a:off x="6201919" y="2545685"/>
            <a:ext cx="2683762"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spcBef>
                <a:spcPts val="0"/>
              </a:spcBef>
            </a:pPr>
            <a:r>
              <a:rPr lang="en-US" dirty="0">
                <a:solidFill>
                  <a:schemeClr val="tx1"/>
                </a:solidFill>
                <a:latin typeface="Myriad Pro" pitchFamily="34" charset="0"/>
              </a:rPr>
              <a:t>A map of schoolyard activity from a school in Denver, Colorado.</a:t>
            </a:r>
          </a:p>
        </p:txBody>
      </p:sp>
      <p:sp>
        <p:nvSpPr>
          <p:cNvPr id="9" name="Footer Placeholder 2">
            <a:extLst>
              <a:ext uri="{FF2B5EF4-FFF2-40B4-BE49-F238E27FC236}">
                <a16:creationId xmlns:a16="http://schemas.microsoft.com/office/drawing/2014/main" id="{058AA6F8-8782-4FC5-9D43-ED1991C56B60}"/>
              </a:ext>
            </a:extLst>
          </p:cNvPr>
          <p:cNvSpPr>
            <a:spLocks noGrp="1"/>
          </p:cNvSpPr>
          <p:nvPr>
            <p:ph type="ftr" sz="quarter" idx="10"/>
          </p:nvPr>
        </p:nvSpPr>
        <p:spPr bwMode="auto">
          <a:xfrm>
            <a:off x="3009900" y="6553200"/>
            <a:ext cx="4495800" cy="304800"/>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sz="1100" i="1" dirty="0">
                <a:solidFill>
                  <a:schemeClr val="accent1">
                    <a:lumMod val="50000"/>
                  </a:schemeClr>
                </a:solidFill>
                <a:latin typeface="Candara" pitchFamily="34" charset="0"/>
              </a:rPr>
              <a:t>How to Make Maps</a:t>
            </a:r>
            <a:r>
              <a:rPr lang="en-US" sz="1100" dirty="0">
                <a:solidFill>
                  <a:schemeClr val="accent1">
                    <a:lumMod val="50000"/>
                  </a:schemeClr>
                </a:solidFill>
                <a:latin typeface="Candara" pitchFamily="34" charset="0"/>
              </a:rPr>
              <a:t> : “Maps from the Wild”</a:t>
            </a:r>
          </a:p>
        </p:txBody>
      </p:sp>
    </p:spTree>
    <p:extLst>
      <p:ext uri="{BB962C8B-B14F-4D97-AF65-F5344CB8AC3E}">
        <p14:creationId xmlns:p14="http://schemas.microsoft.com/office/powerpoint/2010/main" val="14371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p:blipFill>
        <p:spPr>
          <a:xfrm>
            <a:off x="547" y="0"/>
            <a:ext cx="9143453" cy="6858000"/>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7" name="Rectangle 1">
            <a:extLst>
              <a:ext uri="{FF2B5EF4-FFF2-40B4-BE49-F238E27FC236}">
                <a16:creationId xmlns:a16="http://schemas.microsoft.com/office/drawing/2014/main" id="{319020FE-1B76-4672-A66A-0D763E766579}"/>
              </a:ext>
            </a:extLst>
          </p:cNvPr>
          <p:cNvSpPr>
            <a:spLocks noChangeArrowheads="1"/>
          </p:cNvSpPr>
          <p:nvPr/>
        </p:nvSpPr>
        <p:spPr bwMode="auto">
          <a:xfrm>
            <a:off x="117020" y="6309375"/>
            <a:ext cx="2574940" cy="40011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en-US" sz="1000" b="0" i="0" u="none" strike="noStrike" baseline="0" dirty="0">
                <a:solidFill>
                  <a:schemeClr val="tx1">
                    <a:lumMod val="75000"/>
                    <a:lumOff val="25000"/>
                  </a:schemeClr>
                </a:solidFill>
                <a:latin typeface="Arial" panose="020B0604020202020204" pitchFamily="34" charset="0"/>
                <a:cs typeface="Arial" panose="020B0604020202020204" pitchFamily="34" charset="0"/>
              </a:rPr>
              <a:t>World Map by Michael Tompsett</a:t>
            </a:r>
          </a:p>
          <a:p>
            <a:r>
              <a:rPr lang="en-US" sz="1000" b="0" i="0" u="none" strike="noStrike" baseline="0" dirty="0">
                <a:solidFill>
                  <a:schemeClr val="tx1">
                    <a:lumMod val="75000"/>
                    <a:lumOff val="25000"/>
                  </a:schemeClr>
                </a:solidFill>
                <a:latin typeface="Arial" panose="020B0604020202020204" pitchFamily="34" charset="0"/>
                <a:cs typeface="Arial" panose="020B0604020202020204" pitchFamily="34" charset="0"/>
              </a:rPr>
              <a:t>source: </a:t>
            </a:r>
            <a:r>
              <a:rPr lang="en-US" sz="1000" b="0" i="0" u="none" strike="noStrike" baseline="0" dirty="0">
                <a:solidFill>
                  <a:schemeClr val="accent2">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www.michael-tompsett.pixels.com</a:t>
            </a:r>
            <a:endParaRPr lang="en-US" sz="1000" b="0" i="0" u="none" strike="noStrike" baseline="0" dirty="0">
              <a:solidFill>
                <a:schemeClr val="accent2">
                  <a:lumMod val="50000"/>
                </a:schemeClr>
              </a:solidFill>
              <a:latin typeface="Arial" panose="020B0604020202020204" pitchFamily="34" charset="0"/>
              <a:cs typeface="Arial" panose="020B0604020202020204" pitchFamily="34" charset="0"/>
            </a:endParaRPr>
          </a:p>
        </p:txBody>
      </p:sp>
      <p:sp>
        <p:nvSpPr>
          <p:cNvPr id="6" name="Text Box 2">
            <a:extLst>
              <a:ext uri="{FF2B5EF4-FFF2-40B4-BE49-F238E27FC236}">
                <a16:creationId xmlns:a16="http://schemas.microsoft.com/office/drawing/2014/main" id="{F0085586-DA27-429B-B15C-9DE8495DE3C5}"/>
              </a:ext>
            </a:extLst>
          </p:cNvPr>
          <p:cNvSpPr txBox="1">
            <a:spLocks noChangeArrowheads="1"/>
          </p:cNvSpPr>
          <p:nvPr/>
        </p:nvSpPr>
        <p:spPr bwMode="auto">
          <a:xfrm>
            <a:off x="2699982" y="212778"/>
            <a:ext cx="3744036" cy="830997"/>
          </a:xfrm>
          <a:prstGeom prst="rect">
            <a:avLst/>
          </a:prstGeom>
          <a:solidFill>
            <a:schemeClr val="tx1">
              <a:lumMod val="95000"/>
              <a:lumOff val="5000"/>
            </a:schemeClr>
          </a:solidFill>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eaLnBrk="0" fontAlgn="auto" hangingPunct="0">
              <a:spcBef>
                <a:spcPts val="0"/>
              </a:spcBef>
              <a:spcAft>
                <a:spcPts val="0"/>
              </a:spcAft>
              <a:defRPr/>
            </a:pPr>
            <a:r>
              <a:rPr lang="en-US" sz="2400" dirty="0">
                <a:solidFill>
                  <a:prstClr val="white"/>
                </a:solidFill>
                <a:latin typeface="Trebuchet MS" pitchFamily="34" charset="0"/>
              </a:rPr>
              <a:t>How to Make Maps</a:t>
            </a:r>
          </a:p>
          <a:p>
            <a:pPr algn="ctr" eaLnBrk="0" fontAlgn="auto" hangingPunct="0">
              <a:spcBef>
                <a:spcPts val="0"/>
              </a:spcBef>
              <a:spcAft>
                <a:spcPts val="0"/>
              </a:spcAft>
              <a:defRPr/>
            </a:pPr>
            <a:r>
              <a:rPr lang="en-US" sz="2400" dirty="0">
                <a:solidFill>
                  <a:prstClr val="white"/>
                </a:solidFill>
                <a:latin typeface="Trebuchet MS" pitchFamily="34" charset="0"/>
              </a:rPr>
              <a:t>“Maps from the Wild”</a:t>
            </a:r>
            <a:endParaRPr lang="en-US" sz="2400" dirty="0">
              <a:solidFill>
                <a:prstClr val="white"/>
              </a:solidFill>
              <a:latin typeface="Arial" charset="0"/>
            </a:endParaRPr>
          </a:p>
        </p:txBody>
      </p:sp>
    </p:spTree>
    <p:extLst>
      <p:ext uri="{BB962C8B-B14F-4D97-AF65-F5344CB8AC3E}">
        <p14:creationId xmlns:p14="http://schemas.microsoft.com/office/powerpoint/2010/main" val="4274745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B36F44-2A22-4AEC-A0CE-648098827A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650" y="15713"/>
            <a:ext cx="9132350" cy="6447282"/>
          </a:xfrm>
          <a:prstGeom prst="rect">
            <a:avLst/>
          </a:prstGeom>
        </p:spPr>
      </p:pic>
      <p:sp>
        <p:nvSpPr>
          <p:cNvPr id="15" name="Footer Placeholder 2"/>
          <p:cNvSpPr txBox="1">
            <a:spLocks/>
          </p:cNvSpPr>
          <p:nvPr/>
        </p:nvSpPr>
        <p:spPr bwMode="auto">
          <a:xfrm>
            <a:off x="838200" y="6553200"/>
            <a:ext cx="21336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Anthamatten</a:t>
            </a:r>
          </a:p>
        </p:txBody>
      </p:sp>
      <p:sp>
        <p:nvSpPr>
          <p:cNvPr id="17" name="Slide Number Placeholder 1"/>
          <p:cNvSpPr>
            <a:spLocks noGrp="1"/>
          </p:cNvSpPr>
          <p:nvPr>
            <p:ph type="sldNum" sz="quarter" idx="11"/>
          </p:nvPr>
        </p:nvSpPr>
        <p:spPr>
          <a:xfrm>
            <a:off x="0" y="6553200"/>
            <a:ext cx="800100" cy="304800"/>
          </a:xfrm>
        </p:spPr>
        <p:txBody>
          <a:bodyPr/>
          <a:lstStyle/>
          <a:p>
            <a:pPr>
              <a:defRPr/>
            </a:pPr>
            <a:fld id="{6990218C-B0C0-45E1-82F9-30455F747CF2}" type="slidenum">
              <a:rPr lang="en-US" b="0">
                <a:solidFill>
                  <a:schemeClr val="accent1">
                    <a:lumMod val="50000"/>
                  </a:schemeClr>
                </a:solidFill>
                <a:latin typeface="Candara" pitchFamily="34" charset="0"/>
              </a:rPr>
              <a:pPr>
                <a:defRPr/>
              </a:pPr>
              <a:t>1</a:t>
            </a:fld>
            <a:endParaRPr lang="en-US" b="0" dirty="0">
              <a:solidFill>
                <a:schemeClr val="accent1">
                  <a:lumMod val="50000"/>
                </a:schemeClr>
              </a:solidFill>
              <a:latin typeface="Candara" pitchFamily="34" charset="0"/>
            </a:endParaRPr>
          </a:p>
        </p:txBody>
      </p:sp>
      <p:sp>
        <p:nvSpPr>
          <p:cNvPr id="13" name="Footer Placeholder 2">
            <a:extLst>
              <a:ext uri="{FF2B5EF4-FFF2-40B4-BE49-F238E27FC236}">
                <a16:creationId xmlns:a16="http://schemas.microsoft.com/office/drawing/2014/main" id="{3E4BFEE1-CC65-406F-A8A3-6A673CB7C5A1}"/>
              </a:ext>
            </a:extLst>
          </p:cNvPr>
          <p:cNvSpPr txBox="1">
            <a:spLocks/>
          </p:cNvSpPr>
          <p:nvPr/>
        </p:nvSpPr>
        <p:spPr bwMode="auto">
          <a:xfrm>
            <a:off x="7543800" y="6553200"/>
            <a:ext cx="16002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Appendix 01</a:t>
            </a:r>
          </a:p>
        </p:txBody>
      </p:sp>
      <p:sp>
        <p:nvSpPr>
          <p:cNvPr id="19" name="Rectangle 1">
            <a:extLst>
              <a:ext uri="{FF2B5EF4-FFF2-40B4-BE49-F238E27FC236}">
                <a16:creationId xmlns:a16="http://schemas.microsoft.com/office/drawing/2014/main" id="{8C00B0A7-BC39-4819-A95C-F648A89C18E9}"/>
              </a:ext>
            </a:extLst>
          </p:cNvPr>
          <p:cNvSpPr>
            <a:spLocks noChangeArrowheads="1"/>
          </p:cNvSpPr>
          <p:nvPr/>
        </p:nvSpPr>
        <p:spPr bwMode="auto">
          <a:xfrm>
            <a:off x="117020" y="6054904"/>
            <a:ext cx="8749935" cy="4001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r"/>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Map of mortality rates by country. World Health Organization. (September 9, 2015). “World : Under-5 mortality rate (probability of dying by age 5) per 1,000 live births, 2015.” Retrieved January 21, 2018, from http://gamapserver.who.int/mapLibrary/Files/Maps/Global_ UnderFiveMortality_2015.png.</a:t>
            </a:r>
            <a:endParaRPr lang="en-US" sz="1000" kern="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55FED9C8-3C7F-4DAE-8B04-747ED42885B3}"/>
              </a:ext>
            </a:extLst>
          </p:cNvPr>
          <p:cNvSpPr>
            <a:spLocks noGrp="1"/>
          </p:cNvSpPr>
          <p:nvPr>
            <p:ph type="ftr" sz="quarter" idx="10"/>
          </p:nvPr>
        </p:nvSpPr>
        <p:spPr bwMode="auto">
          <a:xfrm>
            <a:off x="3009900" y="6553200"/>
            <a:ext cx="4495800" cy="304800"/>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sz="1100" i="1" dirty="0">
                <a:solidFill>
                  <a:schemeClr val="accent1">
                    <a:lumMod val="50000"/>
                  </a:schemeClr>
                </a:solidFill>
                <a:latin typeface="Candara" pitchFamily="34" charset="0"/>
              </a:rPr>
              <a:t>How to Make Maps</a:t>
            </a:r>
            <a:r>
              <a:rPr lang="en-US" sz="1100" dirty="0">
                <a:solidFill>
                  <a:schemeClr val="accent1">
                    <a:lumMod val="50000"/>
                  </a:schemeClr>
                </a:solidFill>
                <a:latin typeface="Candara" pitchFamily="34" charset="0"/>
              </a:rPr>
              <a:t> : “Maps from the Wild”</a:t>
            </a:r>
          </a:p>
        </p:txBody>
      </p:sp>
    </p:spTree>
    <p:extLst>
      <p:ext uri="{BB962C8B-B14F-4D97-AF65-F5344CB8AC3E}">
        <p14:creationId xmlns:p14="http://schemas.microsoft.com/office/powerpoint/2010/main" val="2848504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B36F44-2A22-4AEC-A0CE-648098827A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59138" y="4733"/>
            <a:ext cx="5025725" cy="6503880"/>
          </a:xfrm>
          <a:prstGeom prst="rect">
            <a:avLst/>
          </a:prstGeom>
        </p:spPr>
      </p:pic>
      <p:sp>
        <p:nvSpPr>
          <p:cNvPr id="15" name="Footer Placeholder 2"/>
          <p:cNvSpPr txBox="1">
            <a:spLocks/>
          </p:cNvSpPr>
          <p:nvPr/>
        </p:nvSpPr>
        <p:spPr bwMode="auto">
          <a:xfrm>
            <a:off x="838200" y="6553200"/>
            <a:ext cx="21336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Anthamatten</a:t>
            </a:r>
          </a:p>
        </p:txBody>
      </p:sp>
      <p:sp>
        <p:nvSpPr>
          <p:cNvPr id="17" name="Slide Number Placeholder 1"/>
          <p:cNvSpPr>
            <a:spLocks noGrp="1"/>
          </p:cNvSpPr>
          <p:nvPr>
            <p:ph type="sldNum" sz="quarter" idx="11"/>
          </p:nvPr>
        </p:nvSpPr>
        <p:spPr>
          <a:xfrm>
            <a:off x="0" y="6553200"/>
            <a:ext cx="800100" cy="304800"/>
          </a:xfrm>
        </p:spPr>
        <p:txBody>
          <a:bodyPr/>
          <a:lstStyle/>
          <a:p>
            <a:pPr>
              <a:defRPr/>
            </a:pPr>
            <a:fld id="{6990218C-B0C0-45E1-82F9-30455F747CF2}" type="slidenum">
              <a:rPr lang="en-US" b="0">
                <a:solidFill>
                  <a:schemeClr val="accent1">
                    <a:lumMod val="50000"/>
                  </a:schemeClr>
                </a:solidFill>
                <a:latin typeface="Candara" pitchFamily="34" charset="0"/>
              </a:rPr>
              <a:pPr>
                <a:defRPr/>
              </a:pPr>
              <a:t>2</a:t>
            </a:fld>
            <a:endParaRPr lang="en-US" b="0" dirty="0">
              <a:solidFill>
                <a:schemeClr val="accent1">
                  <a:lumMod val="50000"/>
                </a:schemeClr>
              </a:solidFill>
              <a:latin typeface="Candara" pitchFamily="34" charset="0"/>
            </a:endParaRPr>
          </a:p>
        </p:txBody>
      </p:sp>
      <p:sp>
        <p:nvSpPr>
          <p:cNvPr id="13" name="Footer Placeholder 2">
            <a:extLst>
              <a:ext uri="{FF2B5EF4-FFF2-40B4-BE49-F238E27FC236}">
                <a16:creationId xmlns:a16="http://schemas.microsoft.com/office/drawing/2014/main" id="{3E4BFEE1-CC65-406F-A8A3-6A673CB7C5A1}"/>
              </a:ext>
            </a:extLst>
          </p:cNvPr>
          <p:cNvSpPr txBox="1">
            <a:spLocks/>
          </p:cNvSpPr>
          <p:nvPr/>
        </p:nvSpPr>
        <p:spPr bwMode="auto">
          <a:xfrm>
            <a:off x="7543800" y="6553200"/>
            <a:ext cx="16002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Appendix 01</a:t>
            </a:r>
          </a:p>
        </p:txBody>
      </p:sp>
      <p:sp>
        <p:nvSpPr>
          <p:cNvPr id="19" name="Rectangle 1">
            <a:extLst>
              <a:ext uri="{FF2B5EF4-FFF2-40B4-BE49-F238E27FC236}">
                <a16:creationId xmlns:a16="http://schemas.microsoft.com/office/drawing/2014/main" id="{8C00B0A7-BC39-4819-A95C-F648A89C18E9}"/>
              </a:ext>
            </a:extLst>
          </p:cNvPr>
          <p:cNvSpPr>
            <a:spLocks noChangeArrowheads="1"/>
          </p:cNvSpPr>
          <p:nvPr/>
        </p:nvSpPr>
        <p:spPr bwMode="auto">
          <a:xfrm>
            <a:off x="6989866" y="5645730"/>
            <a:ext cx="2150680" cy="86177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Map of French place names and French ancestry in Minnesota, USA (Marcelle Caturia). Source: Marcelle Caturia, Master’s Thesis, University of Colorado Denver.</a:t>
            </a:r>
            <a:endParaRPr lang="en-US" sz="1000" kern="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 name="Footer Placeholder 2">
            <a:extLst>
              <a:ext uri="{FF2B5EF4-FFF2-40B4-BE49-F238E27FC236}">
                <a16:creationId xmlns:a16="http://schemas.microsoft.com/office/drawing/2014/main" id="{0D593A38-6699-408D-83C3-0B59C0CBCE96}"/>
              </a:ext>
            </a:extLst>
          </p:cNvPr>
          <p:cNvSpPr>
            <a:spLocks noGrp="1"/>
          </p:cNvSpPr>
          <p:nvPr>
            <p:ph type="ftr" sz="quarter" idx="10"/>
          </p:nvPr>
        </p:nvSpPr>
        <p:spPr bwMode="auto">
          <a:xfrm>
            <a:off x="3009900" y="6553200"/>
            <a:ext cx="4495800" cy="304800"/>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sz="1100" i="1" dirty="0">
                <a:solidFill>
                  <a:schemeClr val="accent1">
                    <a:lumMod val="50000"/>
                  </a:schemeClr>
                </a:solidFill>
                <a:latin typeface="Candara" pitchFamily="34" charset="0"/>
              </a:rPr>
              <a:t>How to Make Maps</a:t>
            </a:r>
            <a:r>
              <a:rPr lang="en-US" sz="1100" dirty="0">
                <a:solidFill>
                  <a:schemeClr val="accent1">
                    <a:lumMod val="50000"/>
                  </a:schemeClr>
                </a:solidFill>
                <a:latin typeface="Candara" pitchFamily="34" charset="0"/>
              </a:rPr>
              <a:t> : “Maps from the Wild”</a:t>
            </a:r>
          </a:p>
        </p:txBody>
      </p:sp>
    </p:spTree>
    <p:extLst>
      <p:ext uri="{BB962C8B-B14F-4D97-AF65-F5344CB8AC3E}">
        <p14:creationId xmlns:p14="http://schemas.microsoft.com/office/powerpoint/2010/main" val="2617620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B36F44-2A22-4AEC-A0CE-648098827A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509" y="164575"/>
            <a:ext cx="7766982" cy="5817437"/>
          </a:xfrm>
          <a:prstGeom prst="rect">
            <a:avLst/>
          </a:prstGeom>
        </p:spPr>
      </p:pic>
      <p:sp>
        <p:nvSpPr>
          <p:cNvPr id="15" name="Footer Placeholder 2"/>
          <p:cNvSpPr txBox="1">
            <a:spLocks/>
          </p:cNvSpPr>
          <p:nvPr/>
        </p:nvSpPr>
        <p:spPr bwMode="auto">
          <a:xfrm>
            <a:off x="838200" y="6553200"/>
            <a:ext cx="21336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Anthamatten</a:t>
            </a:r>
          </a:p>
        </p:txBody>
      </p:sp>
      <p:sp>
        <p:nvSpPr>
          <p:cNvPr id="17" name="Slide Number Placeholder 1"/>
          <p:cNvSpPr>
            <a:spLocks noGrp="1"/>
          </p:cNvSpPr>
          <p:nvPr>
            <p:ph type="sldNum" sz="quarter" idx="11"/>
          </p:nvPr>
        </p:nvSpPr>
        <p:spPr>
          <a:xfrm>
            <a:off x="0" y="6553200"/>
            <a:ext cx="800100" cy="304800"/>
          </a:xfrm>
        </p:spPr>
        <p:txBody>
          <a:bodyPr/>
          <a:lstStyle/>
          <a:p>
            <a:pPr>
              <a:defRPr/>
            </a:pPr>
            <a:fld id="{6990218C-B0C0-45E1-82F9-30455F747CF2}" type="slidenum">
              <a:rPr lang="en-US" b="0">
                <a:solidFill>
                  <a:schemeClr val="accent1">
                    <a:lumMod val="50000"/>
                  </a:schemeClr>
                </a:solidFill>
                <a:latin typeface="Candara" pitchFamily="34" charset="0"/>
              </a:rPr>
              <a:pPr>
                <a:defRPr/>
              </a:pPr>
              <a:t>3</a:t>
            </a:fld>
            <a:endParaRPr lang="en-US" b="0" dirty="0">
              <a:solidFill>
                <a:schemeClr val="accent1">
                  <a:lumMod val="50000"/>
                </a:schemeClr>
              </a:solidFill>
              <a:latin typeface="Candara" pitchFamily="34" charset="0"/>
            </a:endParaRPr>
          </a:p>
        </p:txBody>
      </p:sp>
      <p:sp>
        <p:nvSpPr>
          <p:cNvPr id="13" name="Footer Placeholder 2">
            <a:extLst>
              <a:ext uri="{FF2B5EF4-FFF2-40B4-BE49-F238E27FC236}">
                <a16:creationId xmlns:a16="http://schemas.microsoft.com/office/drawing/2014/main" id="{3E4BFEE1-CC65-406F-A8A3-6A673CB7C5A1}"/>
              </a:ext>
            </a:extLst>
          </p:cNvPr>
          <p:cNvSpPr txBox="1">
            <a:spLocks/>
          </p:cNvSpPr>
          <p:nvPr/>
        </p:nvSpPr>
        <p:spPr bwMode="auto">
          <a:xfrm>
            <a:off x="7543800" y="6553200"/>
            <a:ext cx="16002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Appendix 01</a:t>
            </a:r>
          </a:p>
        </p:txBody>
      </p:sp>
      <p:sp>
        <p:nvSpPr>
          <p:cNvPr id="19" name="Rectangle 1">
            <a:extLst>
              <a:ext uri="{FF2B5EF4-FFF2-40B4-BE49-F238E27FC236}">
                <a16:creationId xmlns:a16="http://schemas.microsoft.com/office/drawing/2014/main" id="{8C00B0A7-BC39-4819-A95C-F648A89C18E9}"/>
              </a:ext>
            </a:extLst>
          </p:cNvPr>
          <p:cNvSpPr>
            <a:spLocks noChangeArrowheads="1"/>
          </p:cNvSpPr>
          <p:nvPr/>
        </p:nvSpPr>
        <p:spPr bwMode="auto">
          <a:xfrm>
            <a:off x="79439" y="6078945"/>
            <a:ext cx="8985121" cy="4001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Direct normal solar resource of Missouri (National Renewable Energy Laboratory).</a:t>
            </a:r>
          </a:p>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Source: National </a:t>
            </a:r>
            <a:r>
              <a:rPr lang="en-US" sz="1000" b="0" i="0" u="none" strike="noStrike" baseline="0" dirty="0" err="1">
                <a:solidFill>
                  <a:schemeClr val="tx1">
                    <a:lumMod val="50000"/>
                    <a:lumOff val="50000"/>
                  </a:schemeClr>
                </a:solidFill>
                <a:latin typeface="Arial" panose="020B0604020202020204" pitchFamily="34" charset="0"/>
                <a:cs typeface="Arial" panose="020B0604020202020204" pitchFamily="34" charset="0"/>
              </a:rPr>
              <a:t>Rewable</a:t>
            </a:r>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 Energy Laboratory, US Department of Energy (https://www.nrel.gov/gis/solar.html).</a:t>
            </a:r>
            <a:endParaRPr lang="en-US" sz="1000" kern="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 name="Footer Placeholder 2">
            <a:extLst>
              <a:ext uri="{FF2B5EF4-FFF2-40B4-BE49-F238E27FC236}">
                <a16:creationId xmlns:a16="http://schemas.microsoft.com/office/drawing/2014/main" id="{5464BA72-F9B8-44AE-9321-7703A10E7EDB}"/>
              </a:ext>
            </a:extLst>
          </p:cNvPr>
          <p:cNvSpPr>
            <a:spLocks noGrp="1"/>
          </p:cNvSpPr>
          <p:nvPr>
            <p:ph type="ftr" sz="quarter" idx="10"/>
          </p:nvPr>
        </p:nvSpPr>
        <p:spPr bwMode="auto">
          <a:xfrm>
            <a:off x="3009900" y="6553200"/>
            <a:ext cx="4495800" cy="304800"/>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sz="1100" i="1" dirty="0">
                <a:solidFill>
                  <a:schemeClr val="accent1">
                    <a:lumMod val="50000"/>
                  </a:schemeClr>
                </a:solidFill>
                <a:latin typeface="Candara" pitchFamily="34" charset="0"/>
              </a:rPr>
              <a:t>How to Make Maps</a:t>
            </a:r>
            <a:r>
              <a:rPr lang="en-US" sz="1100" dirty="0">
                <a:solidFill>
                  <a:schemeClr val="accent1">
                    <a:lumMod val="50000"/>
                  </a:schemeClr>
                </a:solidFill>
                <a:latin typeface="Candara" pitchFamily="34" charset="0"/>
              </a:rPr>
              <a:t> : “Maps from the Wild”</a:t>
            </a:r>
          </a:p>
        </p:txBody>
      </p:sp>
    </p:spTree>
    <p:extLst>
      <p:ext uri="{BB962C8B-B14F-4D97-AF65-F5344CB8AC3E}">
        <p14:creationId xmlns:p14="http://schemas.microsoft.com/office/powerpoint/2010/main" val="3121341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B36F44-2A22-4AEC-A0CE-648098827A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7790" y="126170"/>
            <a:ext cx="7088420" cy="5817437"/>
          </a:xfrm>
          <a:prstGeom prst="rect">
            <a:avLst/>
          </a:prstGeom>
        </p:spPr>
        <p:style>
          <a:lnRef idx="2">
            <a:schemeClr val="dk1"/>
          </a:lnRef>
          <a:fillRef idx="1">
            <a:schemeClr val="lt1"/>
          </a:fillRef>
          <a:effectRef idx="0">
            <a:schemeClr val="dk1"/>
          </a:effectRef>
          <a:fontRef idx="minor">
            <a:schemeClr val="dk1"/>
          </a:fontRef>
        </p:style>
      </p:pic>
      <p:sp>
        <p:nvSpPr>
          <p:cNvPr id="15" name="Footer Placeholder 2"/>
          <p:cNvSpPr txBox="1">
            <a:spLocks/>
          </p:cNvSpPr>
          <p:nvPr/>
        </p:nvSpPr>
        <p:spPr bwMode="auto">
          <a:xfrm>
            <a:off x="838200" y="6553200"/>
            <a:ext cx="21336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Anthamatten</a:t>
            </a:r>
          </a:p>
        </p:txBody>
      </p:sp>
      <p:sp>
        <p:nvSpPr>
          <p:cNvPr id="17" name="Slide Number Placeholder 1"/>
          <p:cNvSpPr>
            <a:spLocks noGrp="1"/>
          </p:cNvSpPr>
          <p:nvPr>
            <p:ph type="sldNum" sz="quarter" idx="11"/>
          </p:nvPr>
        </p:nvSpPr>
        <p:spPr>
          <a:xfrm>
            <a:off x="0" y="6553200"/>
            <a:ext cx="800100" cy="304800"/>
          </a:xfrm>
        </p:spPr>
        <p:txBody>
          <a:bodyPr/>
          <a:lstStyle/>
          <a:p>
            <a:pPr>
              <a:defRPr/>
            </a:pPr>
            <a:fld id="{6990218C-B0C0-45E1-82F9-30455F747CF2}" type="slidenum">
              <a:rPr lang="en-US" b="0">
                <a:solidFill>
                  <a:schemeClr val="accent1">
                    <a:lumMod val="50000"/>
                  </a:schemeClr>
                </a:solidFill>
                <a:latin typeface="Candara" pitchFamily="34" charset="0"/>
              </a:rPr>
              <a:pPr>
                <a:defRPr/>
              </a:pPr>
              <a:t>4</a:t>
            </a:fld>
            <a:endParaRPr lang="en-US" b="0" dirty="0">
              <a:solidFill>
                <a:schemeClr val="accent1">
                  <a:lumMod val="50000"/>
                </a:schemeClr>
              </a:solidFill>
              <a:latin typeface="Candara" pitchFamily="34" charset="0"/>
            </a:endParaRPr>
          </a:p>
        </p:txBody>
      </p:sp>
      <p:sp>
        <p:nvSpPr>
          <p:cNvPr id="13" name="Footer Placeholder 2">
            <a:extLst>
              <a:ext uri="{FF2B5EF4-FFF2-40B4-BE49-F238E27FC236}">
                <a16:creationId xmlns:a16="http://schemas.microsoft.com/office/drawing/2014/main" id="{3E4BFEE1-CC65-406F-A8A3-6A673CB7C5A1}"/>
              </a:ext>
            </a:extLst>
          </p:cNvPr>
          <p:cNvSpPr txBox="1">
            <a:spLocks/>
          </p:cNvSpPr>
          <p:nvPr/>
        </p:nvSpPr>
        <p:spPr bwMode="auto">
          <a:xfrm>
            <a:off x="7543800" y="6553200"/>
            <a:ext cx="16002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Appendix 01</a:t>
            </a:r>
          </a:p>
        </p:txBody>
      </p:sp>
      <p:sp>
        <p:nvSpPr>
          <p:cNvPr id="19" name="Rectangle 1">
            <a:extLst>
              <a:ext uri="{FF2B5EF4-FFF2-40B4-BE49-F238E27FC236}">
                <a16:creationId xmlns:a16="http://schemas.microsoft.com/office/drawing/2014/main" id="{8C00B0A7-BC39-4819-A95C-F648A89C18E9}"/>
              </a:ext>
            </a:extLst>
          </p:cNvPr>
          <p:cNvSpPr>
            <a:spLocks noChangeArrowheads="1"/>
          </p:cNvSpPr>
          <p:nvPr/>
        </p:nvSpPr>
        <p:spPr bwMode="auto">
          <a:xfrm>
            <a:off x="0" y="6111658"/>
            <a:ext cx="8985121" cy="4001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“Europe at the present time”.</a:t>
            </a:r>
          </a:p>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Source: Shepherd, W. R. (1923). Historical Atlas. New York, Henry Holt and Company.</a:t>
            </a:r>
            <a:endParaRPr lang="en-US" sz="1000" kern="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 name="Footer Placeholder 2">
            <a:extLst>
              <a:ext uri="{FF2B5EF4-FFF2-40B4-BE49-F238E27FC236}">
                <a16:creationId xmlns:a16="http://schemas.microsoft.com/office/drawing/2014/main" id="{70215949-44C0-4AD6-89C0-0130F3B1CF17}"/>
              </a:ext>
            </a:extLst>
          </p:cNvPr>
          <p:cNvSpPr>
            <a:spLocks noGrp="1"/>
          </p:cNvSpPr>
          <p:nvPr>
            <p:ph type="ftr" sz="quarter" idx="10"/>
          </p:nvPr>
        </p:nvSpPr>
        <p:spPr bwMode="auto">
          <a:xfrm>
            <a:off x="3009900" y="6553200"/>
            <a:ext cx="4495800" cy="304800"/>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sz="1100" i="1" dirty="0">
                <a:solidFill>
                  <a:schemeClr val="accent1">
                    <a:lumMod val="50000"/>
                  </a:schemeClr>
                </a:solidFill>
                <a:latin typeface="Candara" pitchFamily="34" charset="0"/>
              </a:rPr>
              <a:t>How to Make Maps</a:t>
            </a:r>
            <a:r>
              <a:rPr lang="en-US" sz="1100" dirty="0">
                <a:solidFill>
                  <a:schemeClr val="accent1">
                    <a:lumMod val="50000"/>
                  </a:schemeClr>
                </a:solidFill>
                <a:latin typeface="Candara" pitchFamily="34" charset="0"/>
              </a:rPr>
              <a:t> : “Maps from the Wild”</a:t>
            </a:r>
          </a:p>
        </p:txBody>
      </p:sp>
    </p:spTree>
    <p:extLst>
      <p:ext uri="{BB962C8B-B14F-4D97-AF65-F5344CB8AC3E}">
        <p14:creationId xmlns:p14="http://schemas.microsoft.com/office/powerpoint/2010/main" val="302540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B36F44-2A22-4AEC-A0CE-648098827A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4690" y="106312"/>
            <a:ext cx="7834620" cy="6005346"/>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15" name="Footer Placeholder 2"/>
          <p:cNvSpPr txBox="1">
            <a:spLocks/>
          </p:cNvSpPr>
          <p:nvPr/>
        </p:nvSpPr>
        <p:spPr bwMode="auto">
          <a:xfrm>
            <a:off x="838200" y="6553200"/>
            <a:ext cx="21336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Anthamatten</a:t>
            </a:r>
          </a:p>
        </p:txBody>
      </p:sp>
      <p:sp>
        <p:nvSpPr>
          <p:cNvPr id="17" name="Slide Number Placeholder 1"/>
          <p:cNvSpPr>
            <a:spLocks noGrp="1"/>
          </p:cNvSpPr>
          <p:nvPr>
            <p:ph type="sldNum" sz="quarter" idx="11"/>
          </p:nvPr>
        </p:nvSpPr>
        <p:spPr>
          <a:xfrm>
            <a:off x="0" y="6553200"/>
            <a:ext cx="800100" cy="304800"/>
          </a:xfrm>
        </p:spPr>
        <p:txBody>
          <a:bodyPr/>
          <a:lstStyle/>
          <a:p>
            <a:pPr>
              <a:defRPr/>
            </a:pPr>
            <a:fld id="{6990218C-B0C0-45E1-82F9-30455F747CF2}" type="slidenum">
              <a:rPr lang="en-US" b="0">
                <a:solidFill>
                  <a:schemeClr val="accent1">
                    <a:lumMod val="50000"/>
                  </a:schemeClr>
                </a:solidFill>
                <a:latin typeface="Candara" pitchFamily="34" charset="0"/>
              </a:rPr>
              <a:pPr>
                <a:defRPr/>
              </a:pPr>
              <a:t>5</a:t>
            </a:fld>
            <a:endParaRPr lang="en-US" b="0" dirty="0">
              <a:solidFill>
                <a:schemeClr val="accent1">
                  <a:lumMod val="50000"/>
                </a:schemeClr>
              </a:solidFill>
              <a:latin typeface="Candara" pitchFamily="34" charset="0"/>
            </a:endParaRPr>
          </a:p>
        </p:txBody>
      </p:sp>
      <p:sp>
        <p:nvSpPr>
          <p:cNvPr id="13" name="Footer Placeholder 2">
            <a:extLst>
              <a:ext uri="{FF2B5EF4-FFF2-40B4-BE49-F238E27FC236}">
                <a16:creationId xmlns:a16="http://schemas.microsoft.com/office/drawing/2014/main" id="{3E4BFEE1-CC65-406F-A8A3-6A673CB7C5A1}"/>
              </a:ext>
            </a:extLst>
          </p:cNvPr>
          <p:cNvSpPr txBox="1">
            <a:spLocks/>
          </p:cNvSpPr>
          <p:nvPr/>
        </p:nvSpPr>
        <p:spPr bwMode="auto">
          <a:xfrm>
            <a:off x="7543800" y="6553200"/>
            <a:ext cx="16002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Appendix 01</a:t>
            </a:r>
          </a:p>
        </p:txBody>
      </p:sp>
      <p:sp>
        <p:nvSpPr>
          <p:cNvPr id="19" name="Rectangle 1">
            <a:extLst>
              <a:ext uri="{FF2B5EF4-FFF2-40B4-BE49-F238E27FC236}">
                <a16:creationId xmlns:a16="http://schemas.microsoft.com/office/drawing/2014/main" id="{8C00B0A7-BC39-4819-A95C-F648A89C18E9}"/>
              </a:ext>
            </a:extLst>
          </p:cNvPr>
          <p:cNvSpPr>
            <a:spLocks noChangeArrowheads="1"/>
          </p:cNvSpPr>
          <p:nvPr/>
        </p:nvSpPr>
        <p:spPr bwMode="auto">
          <a:xfrm>
            <a:off x="0" y="6111658"/>
            <a:ext cx="8985121" cy="4001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United Nations Interim Force (UNFIL) in Lebanon deployment, February 2018.</a:t>
            </a:r>
          </a:p>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Source: United Nations. UNIFIL deployment February 2018 [cartographic material] https://digitallibrary.un.org/record/1473371/files/4144Rev-41.pdf.</a:t>
            </a:r>
            <a:endParaRPr lang="en-US" sz="1000" kern="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 name="Footer Placeholder 2">
            <a:extLst>
              <a:ext uri="{FF2B5EF4-FFF2-40B4-BE49-F238E27FC236}">
                <a16:creationId xmlns:a16="http://schemas.microsoft.com/office/drawing/2014/main" id="{8B24E350-27E2-451C-998B-B3DB0126835E}"/>
              </a:ext>
            </a:extLst>
          </p:cNvPr>
          <p:cNvSpPr>
            <a:spLocks noGrp="1"/>
          </p:cNvSpPr>
          <p:nvPr>
            <p:ph type="ftr" sz="quarter" idx="10"/>
          </p:nvPr>
        </p:nvSpPr>
        <p:spPr bwMode="auto">
          <a:xfrm>
            <a:off x="3009900" y="6553200"/>
            <a:ext cx="4495800" cy="304800"/>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sz="1100" i="1" dirty="0">
                <a:solidFill>
                  <a:schemeClr val="accent1">
                    <a:lumMod val="50000"/>
                  </a:schemeClr>
                </a:solidFill>
                <a:latin typeface="Candara" pitchFamily="34" charset="0"/>
              </a:rPr>
              <a:t>How to Make Maps</a:t>
            </a:r>
            <a:r>
              <a:rPr lang="en-US" sz="1100" dirty="0">
                <a:solidFill>
                  <a:schemeClr val="accent1">
                    <a:lumMod val="50000"/>
                  </a:schemeClr>
                </a:solidFill>
                <a:latin typeface="Candara" pitchFamily="34" charset="0"/>
              </a:rPr>
              <a:t> : “Maps from the Wild”</a:t>
            </a:r>
          </a:p>
        </p:txBody>
      </p:sp>
    </p:spTree>
    <p:extLst>
      <p:ext uri="{BB962C8B-B14F-4D97-AF65-F5344CB8AC3E}">
        <p14:creationId xmlns:p14="http://schemas.microsoft.com/office/powerpoint/2010/main" val="1047578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B36F44-2A22-4AEC-A0CE-648098827A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59870" y="185849"/>
            <a:ext cx="5624261" cy="5624261"/>
          </a:xfrm>
          <a:prstGeom prst="rect">
            <a:avLst/>
          </a:prstGeom>
          <a:ln/>
        </p:spPr>
        <p:style>
          <a:lnRef idx="2">
            <a:schemeClr val="dk1"/>
          </a:lnRef>
          <a:fillRef idx="1">
            <a:schemeClr val="lt1"/>
          </a:fillRef>
          <a:effectRef idx="0">
            <a:schemeClr val="dk1"/>
          </a:effectRef>
          <a:fontRef idx="minor">
            <a:schemeClr val="dk1"/>
          </a:fontRef>
        </p:style>
      </p:pic>
      <p:sp>
        <p:nvSpPr>
          <p:cNvPr id="15" name="Footer Placeholder 2"/>
          <p:cNvSpPr txBox="1">
            <a:spLocks/>
          </p:cNvSpPr>
          <p:nvPr/>
        </p:nvSpPr>
        <p:spPr bwMode="auto">
          <a:xfrm>
            <a:off x="838200" y="6553200"/>
            <a:ext cx="21336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Anthamatten</a:t>
            </a:r>
          </a:p>
        </p:txBody>
      </p:sp>
      <p:sp>
        <p:nvSpPr>
          <p:cNvPr id="17" name="Slide Number Placeholder 1"/>
          <p:cNvSpPr>
            <a:spLocks noGrp="1"/>
          </p:cNvSpPr>
          <p:nvPr>
            <p:ph type="sldNum" sz="quarter" idx="11"/>
          </p:nvPr>
        </p:nvSpPr>
        <p:spPr>
          <a:xfrm>
            <a:off x="0" y="6553200"/>
            <a:ext cx="800100" cy="304800"/>
          </a:xfrm>
        </p:spPr>
        <p:txBody>
          <a:bodyPr/>
          <a:lstStyle/>
          <a:p>
            <a:pPr>
              <a:defRPr/>
            </a:pPr>
            <a:fld id="{6990218C-B0C0-45E1-82F9-30455F747CF2}" type="slidenum">
              <a:rPr lang="en-US" b="0">
                <a:solidFill>
                  <a:schemeClr val="accent1">
                    <a:lumMod val="50000"/>
                  </a:schemeClr>
                </a:solidFill>
                <a:latin typeface="Candara" pitchFamily="34" charset="0"/>
              </a:rPr>
              <a:pPr>
                <a:defRPr/>
              </a:pPr>
              <a:t>6</a:t>
            </a:fld>
            <a:endParaRPr lang="en-US" b="0" dirty="0">
              <a:solidFill>
                <a:schemeClr val="accent1">
                  <a:lumMod val="50000"/>
                </a:schemeClr>
              </a:solidFill>
              <a:latin typeface="Candara" pitchFamily="34" charset="0"/>
            </a:endParaRPr>
          </a:p>
        </p:txBody>
      </p:sp>
      <p:sp>
        <p:nvSpPr>
          <p:cNvPr id="13" name="Footer Placeholder 2">
            <a:extLst>
              <a:ext uri="{FF2B5EF4-FFF2-40B4-BE49-F238E27FC236}">
                <a16:creationId xmlns:a16="http://schemas.microsoft.com/office/drawing/2014/main" id="{3E4BFEE1-CC65-406F-A8A3-6A673CB7C5A1}"/>
              </a:ext>
            </a:extLst>
          </p:cNvPr>
          <p:cNvSpPr txBox="1">
            <a:spLocks/>
          </p:cNvSpPr>
          <p:nvPr/>
        </p:nvSpPr>
        <p:spPr bwMode="auto">
          <a:xfrm>
            <a:off x="7543800" y="6553200"/>
            <a:ext cx="16002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Appendix 01</a:t>
            </a:r>
          </a:p>
        </p:txBody>
      </p:sp>
      <p:sp>
        <p:nvSpPr>
          <p:cNvPr id="10" name="Rectangle 1">
            <a:extLst>
              <a:ext uri="{FF2B5EF4-FFF2-40B4-BE49-F238E27FC236}">
                <a16:creationId xmlns:a16="http://schemas.microsoft.com/office/drawing/2014/main" id="{9AD5C2C1-B144-4AE6-8007-87B02A3FE022}"/>
              </a:ext>
            </a:extLst>
          </p:cNvPr>
          <p:cNvSpPr>
            <a:spLocks noChangeArrowheads="1"/>
          </p:cNvSpPr>
          <p:nvPr/>
        </p:nvSpPr>
        <p:spPr bwMode="auto">
          <a:xfrm>
            <a:off x="0" y="5904656"/>
            <a:ext cx="9144000" cy="55399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Source: An example of a UK Ordnance Survey Map, designed for 1:250,000. This map shows the area around the Wash in the North Sea. This contains OS data © Crown copyright and database right (2010). Printed under the Ordinance Survey </a:t>
            </a:r>
            <a:r>
              <a:rPr lang="en-US" sz="1000" b="0" i="0" u="none" strike="noStrike" baseline="0" dirty="0" err="1">
                <a:solidFill>
                  <a:schemeClr val="tx1">
                    <a:lumMod val="50000"/>
                    <a:lumOff val="50000"/>
                  </a:schemeClr>
                </a:solidFill>
                <a:latin typeface="Arial" panose="020B0604020202020204" pitchFamily="34" charset="0"/>
                <a:cs typeface="Arial" panose="020B0604020202020204" pitchFamily="34" charset="0"/>
              </a:rPr>
              <a:t>OpenData</a:t>
            </a:r>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 </a:t>
            </a:r>
            <a:r>
              <a:rPr lang="en-US" sz="1000" b="0" i="0" u="none" strike="noStrike" baseline="0" dirty="0" err="1">
                <a:solidFill>
                  <a:schemeClr val="tx1">
                    <a:lumMod val="50000"/>
                    <a:lumOff val="50000"/>
                  </a:schemeClr>
                </a:solidFill>
                <a:latin typeface="Arial" panose="020B0604020202020204" pitchFamily="34" charset="0"/>
                <a:cs typeface="Arial" panose="020B0604020202020204" pitchFamily="34" charset="0"/>
              </a:rPr>
              <a:t>licence</a:t>
            </a:r>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 https://www.ordnancesurvey.co.uk/business-and-government/licensing/using-creating-data-with-osproducts/os-opendata.html.</a:t>
            </a:r>
            <a:endParaRPr lang="en-US" sz="1000" kern="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 name="Footer Placeholder 2">
            <a:extLst>
              <a:ext uri="{FF2B5EF4-FFF2-40B4-BE49-F238E27FC236}">
                <a16:creationId xmlns:a16="http://schemas.microsoft.com/office/drawing/2014/main" id="{02B6E0A3-5B8F-4D17-AC51-FB4D2F84F806}"/>
              </a:ext>
            </a:extLst>
          </p:cNvPr>
          <p:cNvSpPr>
            <a:spLocks noGrp="1"/>
          </p:cNvSpPr>
          <p:nvPr>
            <p:ph type="ftr" sz="quarter" idx="10"/>
          </p:nvPr>
        </p:nvSpPr>
        <p:spPr bwMode="auto">
          <a:xfrm>
            <a:off x="3009900" y="6553200"/>
            <a:ext cx="4495800" cy="304800"/>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sz="1100" i="1" dirty="0">
                <a:solidFill>
                  <a:schemeClr val="accent1">
                    <a:lumMod val="50000"/>
                  </a:schemeClr>
                </a:solidFill>
                <a:latin typeface="Candara" pitchFamily="34" charset="0"/>
              </a:rPr>
              <a:t>How to Make Maps</a:t>
            </a:r>
            <a:r>
              <a:rPr lang="en-US" sz="1100" dirty="0">
                <a:solidFill>
                  <a:schemeClr val="accent1">
                    <a:lumMod val="50000"/>
                  </a:schemeClr>
                </a:solidFill>
                <a:latin typeface="Candara" pitchFamily="34" charset="0"/>
              </a:rPr>
              <a:t> : “Maps from the Wild”</a:t>
            </a:r>
          </a:p>
        </p:txBody>
      </p:sp>
    </p:spTree>
    <p:extLst>
      <p:ext uri="{BB962C8B-B14F-4D97-AF65-F5344CB8AC3E}">
        <p14:creationId xmlns:p14="http://schemas.microsoft.com/office/powerpoint/2010/main" val="3924430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B36F44-2A22-4AEC-A0CE-648098827A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3947" y="279789"/>
            <a:ext cx="4572000" cy="4183459"/>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15" name="Footer Placeholder 2"/>
          <p:cNvSpPr txBox="1">
            <a:spLocks/>
          </p:cNvSpPr>
          <p:nvPr/>
        </p:nvSpPr>
        <p:spPr bwMode="auto">
          <a:xfrm>
            <a:off x="838200" y="6553200"/>
            <a:ext cx="21336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Anthamatten</a:t>
            </a:r>
          </a:p>
        </p:txBody>
      </p:sp>
      <p:sp>
        <p:nvSpPr>
          <p:cNvPr id="17" name="Slide Number Placeholder 1"/>
          <p:cNvSpPr>
            <a:spLocks noGrp="1"/>
          </p:cNvSpPr>
          <p:nvPr>
            <p:ph type="sldNum" sz="quarter" idx="11"/>
          </p:nvPr>
        </p:nvSpPr>
        <p:spPr>
          <a:xfrm>
            <a:off x="0" y="6553200"/>
            <a:ext cx="800100" cy="304800"/>
          </a:xfrm>
        </p:spPr>
        <p:txBody>
          <a:bodyPr/>
          <a:lstStyle/>
          <a:p>
            <a:pPr>
              <a:defRPr/>
            </a:pPr>
            <a:fld id="{6990218C-B0C0-45E1-82F9-30455F747CF2}" type="slidenum">
              <a:rPr lang="en-US" b="0">
                <a:solidFill>
                  <a:schemeClr val="accent1">
                    <a:lumMod val="50000"/>
                  </a:schemeClr>
                </a:solidFill>
                <a:latin typeface="Candara" pitchFamily="34" charset="0"/>
              </a:rPr>
              <a:pPr>
                <a:defRPr/>
              </a:pPr>
              <a:t>7</a:t>
            </a:fld>
            <a:endParaRPr lang="en-US" b="0" dirty="0">
              <a:solidFill>
                <a:schemeClr val="accent1">
                  <a:lumMod val="50000"/>
                </a:schemeClr>
              </a:solidFill>
              <a:latin typeface="Candara" pitchFamily="34" charset="0"/>
            </a:endParaRPr>
          </a:p>
        </p:txBody>
      </p:sp>
      <p:sp>
        <p:nvSpPr>
          <p:cNvPr id="13" name="Footer Placeholder 2">
            <a:extLst>
              <a:ext uri="{FF2B5EF4-FFF2-40B4-BE49-F238E27FC236}">
                <a16:creationId xmlns:a16="http://schemas.microsoft.com/office/drawing/2014/main" id="{3E4BFEE1-CC65-406F-A8A3-6A673CB7C5A1}"/>
              </a:ext>
            </a:extLst>
          </p:cNvPr>
          <p:cNvSpPr txBox="1">
            <a:spLocks/>
          </p:cNvSpPr>
          <p:nvPr/>
        </p:nvSpPr>
        <p:spPr bwMode="auto">
          <a:xfrm>
            <a:off x="7543800" y="6553200"/>
            <a:ext cx="16002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Appendix 01</a:t>
            </a:r>
          </a:p>
        </p:txBody>
      </p:sp>
      <p:sp>
        <p:nvSpPr>
          <p:cNvPr id="10" name="Rectangle 1">
            <a:extLst>
              <a:ext uri="{FF2B5EF4-FFF2-40B4-BE49-F238E27FC236}">
                <a16:creationId xmlns:a16="http://schemas.microsoft.com/office/drawing/2014/main" id="{9AD5C2C1-B144-4AE6-8007-87B02A3FE022}"/>
              </a:ext>
            </a:extLst>
          </p:cNvPr>
          <p:cNvSpPr>
            <a:spLocks noChangeArrowheads="1"/>
          </p:cNvSpPr>
          <p:nvPr/>
        </p:nvSpPr>
        <p:spPr bwMode="auto">
          <a:xfrm>
            <a:off x="0" y="6078945"/>
            <a:ext cx="9144000" cy="4001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A map of university buildings, Oxford University.</a:t>
            </a:r>
          </a:p>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Credit: </a:t>
            </a:r>
            <a:r>
              <a:rPr lang="en-US" sz="1000" b="0" i="0" u="none" strike="noStrike" baseline="0" dirty="0" err="1">
                <a:solidFill>
                  <a:schemeClr val="tx1">
                    <a:lumMod val="50000"/>
                    <a:lumOff val="50000"/>
                  </a:schemeClr>
                </a:solidFill>
                <a:latin typeface="Arial" panose="020B0604020202020204" pitchFamily="34" charset="0"/>
                <a:cs typeface="Arial" panose="020B0604020202020204" pitchFamily="34" charset="0"/>
              </a:rPr>
              <a:t>Sandina</a:t>
            </a:r>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 Miller / Oxford University Public Affairs.</a:t>
            </a:r>
            <a:endParaRPr lang="en-US" sz="1000" kern="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EB75522-04C4-4E25-9C06-9D1F037622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76180" y="2161635"/>
            <a:ext cx="4088495" cy="3341235"/>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12" name="Footer Placeholder 2">
            <a:extLst>
              <a:ext uri="{FF2B5EF4-FFF2-40B4-BE49-F238E27FC236}">
                <a16:creationId xmlns:a16="http://schemas.microsoft.com/office/drawing/2014/main" id="{9B6B8AA5-F6BA-43A0-8C89-59E0737E4ACD}"/>
              </a:ext>
            </a:extLst>
          </p:cNvPr>
          <p:cNvSpPr>
            <a:spLocks noGrp="1"/>
          </p:cNvSpPr>
          <p:nvPr>
            <p:ph type="ftr" sz="quarter" idx="10"/>
          </p:nvPr>
        </p:nvSpPr>
        <p:spPr bwMode="auto">
          <a:xfrm>
            <a:off x="3009900" y="6553200"/>
            <a:ext cx="4495800" cy="304800"/>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sz="1100" i="1" dirty="0">
                <a:solidFill>
                  <a:schemeClr val="accent1">
                    <a:lumMod val="50000"/>
                  </a:schemeClr>
                </a:solidFill>
                <a:latin typeface="Candara" pitchFamily="34" charset="0"/>
              </a:rPr>
              <a:t>How to Make Maps</a:t>
            </a:r>
            <a:r>
              <a:rPr lang="en-US" sz="1100" dirty="0">
                <a:solidFill>
                  <a:schemeClr val="accent1">
                    <a:lumMod val="50000"/>
                  </a:schemeClr>
                </a:solidFill>
                <a:latin typeface="Candara" pitchFamily="34" charset="0"/>
              </a:rPr>
              <a:t> : “Maps from the Wild”</a:t>
            </a:r>
          </a:p>
        </p:txBody>
      </p:sp>
    </p:spTree>
    <p:extLst>
      <p:ext uri="{BB962C8B-B14F-4D97-AF65-F5344CB8AC3E}">
        <p14:creationId xmlns:p14="http://schemas.microsoft.com/office/powerpoint/2010/main" val="563755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2"/>
          <p:cNvSpPr txBox="1">
            <a:spLocks/>
          </p:cNvSpPr>
          <p:nvPr/>
        </p:nvSpPr>
        <p:spPr bwMode="auto">
          <a:xfrm>
            <a:off x="838200" y="6553200"/>
            <a:ext cx="21336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Anthamatten</a:t>
            </a:r>
          </a:p>
        </p:txBody>
      </p:sp>
      <p:sp>
        <p:nvSpPr>
          <p:cNvPr id="17" name="Slide Number Placeholder 1"/>
          <p:cNvSpPr>
            <a:spLocks noGrp="1"/>
          </p:cNvSpPr>
          <p:nvPr>
            <p:ph type="sldNum" sz="quarter" idx="11"/>
          </p:nvPr>
        </p:nvSpPr>
        <p:spPr>
          <a:xfrm>
            <a:off x="0" y="6553200"/>
            <a:ext cx="800100" cy="304800"/>
          </a:xfrm>
        </p:spPr>
        <p:txBody>
          <a:bodyPr/>
          <a:lstStyle/>
          <a:p>
            <a:pPr>
              <a:defRPr/>
            </a:pPr>
            <a:fld id="{6990218C-B0C0-45E1-82F9-30455F747CF2}" type="slidenum">
              <a:rPr lang="en-US" b="0">
                <a:solidFill>
                  <a:schemeClr val="accent1">
                    <a:lumMod val="50000"/>
                  </a:schemeClr>
                </a:solidFill>
                <a:latin typeface="Candara" pitchFamily="34" charset="0"/>
              </a:rPr>
              <a:pPr>
                <a:defRPr/>
              </a:pPr>
              <a:t>8</a:t>
            </a:fld>
            <a:endParaRPr lang="en-US" b="0" dirty="0">
              <a:solidFill>
                <a:schemeClr val="accent1">
                  <a:lumMod val="50000"/>
                </a:schemeClr>
              </a:solidFill>
              <a:latin typeface="Candara" pitchFamily="34" charset="0"/>
            </a:endParaRPr>
          </a:p>
        </p:txBody>
      </p:sp>
      <p:sp>
        <p:nvSpPr>
          <p:cNvPr id="13" name="Footer Placeholder 2">
            <a:extLst>
              <a:ext uri="{FF2B5EF4-FFF2-40B4-BE49-F238E27FC236}">
                <a16:creationId xmlns:a16="http://schemas.microsoft.com/office/drawing/2014/main" id="{3E4BFEE1-CC65-406F-A8A3-6A673CB7C5A1}"/>
              </a:ext>
            </a:extLst>
          </p:cNvPr>
          <p:cNvSpPr txBox="1">
            <a:spLocks/>
          </p:cNvSpPr>
          <p:nvPr/>
        </p:nvSpPr>
        <p:spPr bwMode="auto">
          <a:xfrm>
            <a:off x="7543800" y="6553200"/>
            <a:ext cx="1600200" cy="304800"/>
          </a:xfrm>
          <a:prstGeom prst="rect">
            <a:avLst/>
          </a:prstGeom>
          <a:noFill/>
          <a:ln w="9525">
            <a:noFill/>
            <a:miter lim="800000"/>
            <a:headEnd/>
            <a:tailEnd/>
          </a:ln>
        </p:spPr>
        <p:txBody>
          <a:bodyPr anchor="ctr"/>
          <a:lstStyle/>
          <a:p>
            <a:pPr algn="ctr">
              <a:defRPr/>
            </a:pPr>
            <a:r>
              <a:rPr lang="en-US" sz="1100" dirty="0">
                <a:solidFill>
                  <a:schemeClr val="accent1">
                    <a:lumMod val="50000"/>
                  </a:schemeClr>
                </a:solidFill>
                <a:latin typeface="Candara" pitchFamily="34" charset="0"/>
                <a:cs typeface="+mn-cs"/>
              </a:rPr>
              <a:t>Appendix 01</a:t>
            </a:r>
          </a:p>
        </p:txBody>
      </p:sp>
      <p:sp>
        <p:nvSpPr>
          <p:cNvPr id="10" name="Rectangle 1">
            <a:extLst>
              <a:ext uri="{FF2B5EF4-FFF2-40B4-BE49-F238E27FC236}">
                <a16:creationId xmlns:a16="http://schemas.microsoft.com/office/drawing/2014/main" id="{9AD5C2C1-B144-4AE6-8007-87B02A3FE022}"/>
              </a:ext>
            </a:extLst>
          </p:cNvPr>
          <p:cNvSpPr>
            <a:spLocks noChangeArrowheads="1"/>
          </p:cNvSpPr>
          <p:nvPr/>
        </p:nvSpPr>
        <p:spPr bwMode="auto">
          <a:xfrm>
            <a:off x="0" y="6078945"/>
            <a:ext cx="9144000" cy="4001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A map of university buildings, Oxford University.</a:t>
            </a:r>
          </a:p>
          <a:p>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Credit: </a:t>
            </a:r>
            <a:r>
              <a:rPr lang="en-US" sz="1000" b="0" i="0" u="none" strike="noStrike" baseline="0" dirty="0" err="1">
                <a:solidFill>
                  <a:schemeClr val="tx1">
                    <a:lumMod val="50000"/>
                    <a:lumOff val="50000"/>
                  </a:schemeClr>
                </a:solidFill>
                <a:latin typeface="Arial" panose="020B0604020202020204" pitchFamily="34" charset="0"/>
                <a:cs typeface="Arial" panose="020B0604020202020204" pitchFamily="34" charset="0"/>
              </a:rPr>
              <a:t>Sandina</a:t>
            </a:r>
            <a:r>
              <a:rPr lang="en-US" sz="1000" b="0" i="0" u="none" strike="noStrike" baseline="0" dirty="0">
                <a:solidFill>
                  <a:schemeClr val="tx1">
                    <a:lumMod val="50000"/>
                    <a:lumOff val="50000"/>
                  </a:schemeClr>
                </a:solidFill>
                <a:latin typeface="Arial" panose="020B0604020202020204" pitchFamily="34" charset="0"/>
                <a:cs typeface="Arial" panose="020B0604020202020204" pitchFamily="34" charset="0"/>
              </a:rPr>
              <a:t> Miller / Oxford University Public Affairs.</a:t>
            </a:r>
            <a:endParaRPr lang="en-US" sz="1000" kern="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801F487-90C6-48B6-AAF3-F8B31201B1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056" y="457200"/>
            <a:ext cx="8841887" cy="4285788"/>
          </a:xfrm>
          <a:prstGeom prst="rect">
            <a:avLst/>
          </a:prstGeom>
        </p:spPr>
        <p:style>
          <a:lnRef idx="2">
            <a:schemeClr val="dk1"/>
          </a:lnRef>
          <a:fillRef idx="1">
            <a:schemeClr val="lt1"/>
          </a:fillRef>
          <a:effectRef idx="0">
            <a:schemeClr val="dk1"/>
          </a:effectRef>
          <a:fontRef idx="minor">
            <a:schemeClr val="dk1"/>
          </a:fontRef>
        </p:style>
      </p:pic>
      <p:sp>
        <p:nvSpPr>
          <p:cNvPr id="9" name="Footer Placeholder 2">
            <a:extLst>
              <a:ext uri="{FF2B5EF4-FFF2-40B4-BE49-F238E27FC236}">
                <a16:creationId xmlns:a16="http://schemas.microsoft.com/office/drawing/2014/main" id="{7322ED14-0303-49FB-B569-8DE6DCDB34EE}"/>
              </a:ext>
            </a:extLst>
          </p:cNvPr>
          <p:cNvSpPr>
            <a:spLocks noGrp="1"/>
          </p:cNvSpPr>
          <p:nvPr>
            <p:ph type="ftr" sz="quarter" idx="10"/>
          </p:nvPr>
        </p:nvSpPr>
        <p:spPr bwMode="auto">
          <a:xfrm>
            <a:off x="3009900" y="6553200"/>
            <a:ext cx="4495800" cy="304800"/>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sz="1100" i="1" dirty="0">
                <a:solidFill>
                  <a:schemeClr val="accent1">
                    <a:lumMod val="50000"/>
                  </a:schemeClr>
                </a:solidFill>
                <a:latin typeface="Candara" pitchFamily="34" charset="0"/>
              </a:rPr>
              <a:t>How to Make Maps</a:t>
            </a:r>
            <a:r>
              <a:rPr lang="en-US" sz="1100" dirty="0">
                <a:solidFill>
                  <a:schemeClr val="accent1">
                    <a:lumMod val="50000"/>
                  </a:schemeClr>
                </a:solidFill>
                <a:latin typeface="Candara" pitchFamily="34" charset="0"/>
              </a:rPr>
              <a:t> : “Maps from the Wild”</a:t>
            </a:r>
          </a:p>
        </p:txBody>
      </p:sp>
    </p:spTree>
    <p:extLst>
      <p:ext uri="{BB962C8B-B14F-4D97-AF65-F5344CB8AC3E}">
        <p14:creationId xmlns:p14="http://schemas.microsoft.com/office/powerpoint/2010/main" val="385999089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2">
      <a:dk1>
        <a:sysClr val="windowText" lastClr="000000"/>
      </a:dk1>
      <a:lt1>
        <a:sysClr val="window" lastClr="FFFFFF"/>
      </a:lt1>
      <a:dk2>
        <a:srgbClr val="464653"/>
      </a:dk2>
      <a:lt2>
        <a:srgbClr val="DDE9EC"/>
      </a:lt2>
      <a:accent1>
        <a:srgbClr val="525A7D"/>
      </a:accent1>
      <a:accent2>
        <a:srgbClr val="D8E2EB"/>
      </a:accent2>
      <a:accent3>
        <a:srgbClr val="D2DA7A"/>
      </a:accent3>
      <a:accent4>
        <a:srgbClr val="FADA7A"/>
      </a:accent4>
      <a:accent5>
        <a:srgbClr val="B88472"/>
      </a:accent5>
      <a:accent6>
        <a:srgbClr val="8E736A"/>
      </a:accent6>
      <a:hlink>
        <a:srgbClr val="B292CA"/>
      </a:hlink>
      <a:folHlink>
        <a:srgbClr val="6B56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TotalTime>
  <Words>829</Words>
  <Application>Microsoft Office PowerPoint</Application>
  <PresentationFormat>On-screen Show (4:3)</PresentationFormat>
  <Paragraphs>108</Paragraphs>
  <Slides>17</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Candara</vt:lpstr>
      <vt:lpstr>Myriad Pro</vt:lpstr>
      <vt:lpstr>Trebuchet MS</vt:lpstr>
      <vt:lpstr>Tw Cen MT</vt:lpstr>
      <vt:lpstr>Wingdings</vt:lpstr>
      <vt:lpstr>Wingdings 2</vt:lpstr>
      <vt:lpstr>Median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Make Maps: Chapter 12</dc:title>
  <dc:subject/>
  <dc:creator>peter.anthamatten@ucdenver.edu</dc:creator>
  <dc:description/>
  <cp:lastModifiedBy>Peter Anthamatten</cp:lastModifiedBy>
  <cp:revision>7</cp:revision>
  <dcterms:created xsi:type="dcterms:W3CDTF">2020-11-27T22:42:00Z</dcterms:created>
  <dcterms:modified xsi:type="dcterms:W3CDTF">2020-11-28T04:10:10Z</dcterms:modified>
</cp:coreProperties>
</file>