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4">
  <p:sldMasterIdLst>
    <p:sldMasterId id="2147483720" r:id="rId1"/>
  </p:sldMasterIdLst>
  <p:notesMasterIdLst>
    <p:notesMasterId r:id="rId10"/>
  </p:notesMasterIdLst>
  <p:handoutMasterIdLst>
    <p:handoutMasterId r:id="rId11"/>
  </p:handoutMasterIdLst>
  <p:sldIdLst>
    <p:sldId id="2210" r:id="rId2"/>
    <p:sldId id="2215" r:id="rId3"/>
    <p:sldId id="2218" r:id="rId4"/>
    <p:sldId id="2219" r:id="rId5"/>
    <p:sldId id="2220" r:id="rId6"/>
    <p:sldId id="2221" r:id="rId7"/>
    <p:sldId id="2222" r:id="rId8"/>
    <p:sldId id="2216" r:id="rId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7E"/>
    <a:srgbClr val="564B59"/>
    <a:srgbClr val="FF19DE"/>
    <a:srgbClr val="5F3D53"/>
    <a:srgbClr val="FAFBFC"/>
    <a:srgbClr val="F7FAFB"/>
    <a:srgbClr val="FFD5D5"/>
    <a:srgbClr val="743F75"/>
    <a:srgbClr val="FE1AEE"/>
    <a:srgbClr val="DAD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FDB5C9-D7D3-44F1-89A7-5157F42CA6D0}" v="27" dt="2020-11-28T04:19:06.8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23" autoAdjust="0"/>
    <p:restoredTop sz="97275" autoAdjust="0"/>
  </p:normalViewPr>
  <p:slideViewPr>
    <p:cSldViewPr>
      <p:cViewPr varScale="1">
        <p:scale>
          <a:sx n="154" d="100"/>
          <a:sy n="154" d="100"/>
        </p:scale>
        <p:origin x="182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2502" y="-90"/>
      </p:cViewPr>
      <p:guideLst>
        <p:guide orient="horz" pos="3024"/>
        <p:guide pos="2304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Anthamatten" userId="92ae9dc6-d0ea-4aee-81dd-3b719838e7ee" providerId="ADAL" clId="{23FDB5C9-D7D3-44F1-89A7-5157F42CA6D0}"/>
    <pc:docChg chg="undo redo custSel addSld delSld modSld">
      <pc:chgData name="Peter Anthamatten" userId="92ae9dc6-d0ea-4aee-81dd-3b719838e7ee" providerId="ADAL" clId="{23FDB5C9-D7D3-44F1-89A7-5157F42CA6D0}" dt="2020-11-28T04:19:06.804" v="255"/>
      <pc:docMkLst>
        <pc:docMk/>
      </pc:docMkLst>
      <pc:sldChg chg="modSp del mod">
        <pc:chgData name="Peter Anthamatten" userId="92ae9dc6-d0ea-4aee-81dd-3b719838e7ee" providerId="ADAL" clId="{23FDB5C9-D7D3-44F1-89A7-5157F42CA6D0}" dt="2020-11-27T23:37:54.416" v="11" actId="47"/>
        <pc:sldMkLst>
          <pc:docMk/>
          <pc:sldMk cId="0" sldId="1632"/>
        </pc:sldMkLst>
        <pc:spChg chg="mod">
          <ac:chgData name="Peter Anthamatten" userId="92ae9dc6-d0ea-4aee-81dd-3b719838e7ee" providerId="ADAL" clId="{23FDB5C9-D7D3-44F1-89A7-5157F42CA6D0}" dt="2020-11-27T23:18:12.220" v="0" actId="20577"/>
          <ac:spMkLst>
            <pc:docMk/>
            <pc:sldMk cId="0" sldId="1632"/>
            <ac:spMk id="14" creationId="{00000000-0000-0000-0000-000000000000}"/>
          </ac:spMkLst>
        </pc:spChg>
      </pc:sldChg>
      <pc:sldChg chg="modSp del mod">
        <pc:chgData name="Peter Anthamatten" userId="92ae9dc6-d0ea-4aee-81dd-3b719838e7ee" providerId="ADAL" clId="{23FDB5C9-D7D3-44F1-89A7-5157F42CA6D0}" dt="2020-11-27T23:38:05.438" v="38" actId="47"/>
        <pc:sldMkLst>
          <pc:docMk/>
          <pc:sldMk cId="3655202801" sldId="2209"/>
        </pc:sldMkLst>
        <pc:spChg chg="mod">
          <ac:chgData name="Peter Anthamatten" userId="92ae9dc6-d0ea-4aee-81dd-3b719838e7ee" providerId="ADAL" clId="{23FDB5C9-D7D3-44F1-89A7-5157F42CA6D0}" dt="2020-11-27T23:18:14.487" v="1" actId="20577"/>
          <ac:spMkLst>
            <pc:docMk/>
            <pc:sldMk cId="3655202801" sldId="2209"/>
            <ac:spMk id="14" creationId="{00000000-0000-0000-0000-000000000000}"/>
          </ac:spMkLst>
        </pc:spChg>
      </pc:sldChg>
      <pc:sldChg chg="modSp add mod">
        <pc:chgData name="Peter Anthamatten" userId="92ae9dc6-d0ea-4aee-81dd-3b719838e7ee" providerId="ADAL" clId="{23FDB5C9-D7D3-44F1-89A7-5157F42CA6D0}" dt="2020-11-27T23:38:03.447" v="37" actId="20577"/>
        <pc:sldMkLst>
          <pc:docMk/>
          <pc:sldMk cId="0" sldId="2210"/>
        </pc:sldMkLst>
        <pc:spChg chg="mod">
          <ac:chgData name="Peter Anthamatten" userId="92ae9dc6-d0ea-4aee-81dd-3b719838e7ee" providerId="ADAL" clId="{23FDB5C9-D7D3-44F1-89A7-5157F42CA6D0}" dt="2020-11-27T23:38:03.447" v="37" actId="20577"/>
          <ac:spMkLst>
            <pc:docMk/>
            <pc:sldMk cId="0" sldId="2210"/>
            <ac:spMk id="5" creationId="{53A5E5FC-1430-468A-96BA-AD17758D9FFB}"/>
          </ac:spMkLst>
        </pc:spChg>
      </pc:sldChg>
      <pc:sldChg chg="addSp delSp modSp mod">
        <pc:chgData name="Peter Anthamatten" userId="92ae9dc6-d0ea-4aee-81dd-3b719838e7ee" providerId="ADAL" clId="{23FDB5C9-D7D3-44F1-89A7-5157F42CA6D0}" dt="2020-11-28T04:18:50.402" v="245" actId="20577"/>
        <pc:sldMkLst>
          <pc:docMk/>
          <pc:sldMk cId="2848504688" sldId="2215"/>
        </pc:sldMkLst>
        <pc:spChg chg="del">
          <ac:chgData name="Peter Anthamatten" userId="92ae9dc6-d0ea-4aee-81dd-3b719838e7ee" providerId="ADAL" clId="{23FDB5C9-D7D3-44F1-89A7-5157F42CA6D0}" dt="2020-11-28T03:33:12.305" v="44" actId="478"/>
          <ac:spMkLst>
            <pc:docMk/>
            <pc:sldMk cId="2848504688" sldId="2215"/>
            <ac:spMk id="8" creationId="{BA19F905-1AD8-4713-AA79-74497E77473A}"/>
          </ac:spMkLst>
        </pc:spChg>
        <pc:spChg chg="mod">
          <ac:chgData name="Peter Anthamatten" userId="92ae9dc6-d0ea-4aee-81dd-3b719838e7ee" providerId="ADAL" clId="{23FDB5C9-D7D3-44F1-89A7-5157F42CA6D0}" dt="2020-11-28T03:33:41.294" v="55" actId="1076"/>
          <ac:spMkLst>
            <pc:docMk/>
            <pc:sldMk cId="2848504688" sldId="2215"/>
            <ac:spMk id="9" creationId="{86BE334F-7347-48C9-B14E-E6A015FAFCC9}"/>
          </ac:spMkLst>
        </pc:spChg>
        <pc:spChg chg="del mod">
          <ac:chgData name="Peter Anthamatten" userId="92ae9dc6-d0ea-4aee-81dd-3b719838e7ee" providerId="ADAL" clId="{23FDB5C9-D7D3-44F1-89A7-5157F42CA6D0}" dt="2020-11-28T03:38:35.177" v="200" actId="478"/>
          <ac:spMkLst>
            <pc:docMk/>
            <pc:sldMk cId="2848504688" sldId="2215"/>
            <ac:spMk id="10" creationId="{BB574EA7-48DE-4638-8F26-A4B89432E236}"/>
          </ac:spMkLst>
        </pc:spChg>
        <pc:spChg chg="del mod">
          <ac:chgData name="Peter Anthamatten" userId="92ae9dc6-d0ea-4aee-81dd-3b719838e7ee" providerId="ADAL" clId="{23FDB5C9-D7D3-44F1-89A7-5157F42CA6D0}" dt="2020-11-28T03:38:35.177" v="200" actId="478"/>
          <ac:spMkLst>
            <pc:docMk/>
            <pc:sldMk cId="2848504688" sldId="2215"/>
            <ac:spMk id="12" creationId="{757122D8-2543-4AF3-906B-54EC21CBBF6A}"/>
          </ac:spMkLst>
        </pc:spChg>
        <pc:spChg chg="add mod">
          <ac:chgData name="Peter Anthamatten" userId="92ae9dc6-d0ea-4aee-81dd-3b719838e7ee" providerId="ADAL" clId="{23FDB5C9-D7D3-44F1-89A7-5157F42CA6D0}" dt="2020-11-28T03:38:35.639" v="201"/>
          <ac:spMkLst>
            <pc:docMk/>
            <pc:sldMk cId="2848504688" sldId="2215"/>
            <ac:spMk id="13" creationId="{3E4BFEE1-CC65-406F-A8A3-6A673CB7C5A1}"/>
          </ac:spMkLst>
        </pc:spChg>
        <pc:spChg chg="add mod">
          <ac:chgData name="Peter Anthamatten" userId="92ae9dc6-d0ea-4aee-81dd-3b719838e7ee" providerId="ADAL" clId="{23FDB5C9-D7D3-44F1-89A7-5157F42CA6D0}" dt="2020-11-28T04:18:50.402" v="245" actId="20577"/>
          <ac:spMkLst>
            <pc:docMk/>
            <pc:sldMk cId="2848504688" sldId="2215"/>
            <ac:spMk id="14" creationId="{6550E7FA-36AA-40F9-94F7-8B765C713044}"/>
          </ac:spMkLst>
        </pc:spChg>
        <pc:spChg chg="mod">
          <ac:chgData name="Peter Anthamatten" userId="92ae9dc6-d0ea-4aee-81dd-3b719838e7ee" providerId="ADAL" clId="{23FDB5C9-D7D3-44F1-89A7-5157F42CA6D0}" dt="2020-11-27T23:21:49.409" v="10" actId="255"/>
          <ac:spMkLst>
            <pc:docMk/>
            <pc:sldMk cId="2848504688" sldId="2215"/>
            <ac:spMk id="15" creationId="{00000000-0000-0000-0000-000000000000}"/>
          </ac:spMkLst>
        </pc:spChg>
        <pc:picChg chg="mod">
          <ac:chgData name="Peter Anthamatten" userId="92ae9dc6-d0ea-4aee-81dd-3b719838e7ee" providerId="ADAL" clId="{23FDB5C9-D7D3-44F1-89A7-5157F42CA6D0}" dt="2020-11-28T03:33:16.763" v="46" actId="14100"/>
          <ac:picMkLst>
            <pc:docMk/>
            <pc:sldMk cId="2848504688" sldId="2215"/>
            <ac:picMk id="11" creationId="{94B36F44-2A22-4AEC-A0CE-648098827AA5}"/>
          </ac:picMkLst>
        </pc:picChg>
      </pc:sldChg>
      <pc:sldChg chg="add">
        <pc:chgData name="Peter Anthamatten" userId="92ae9dc6-d0ea-4aee-81dd-3b719838e7ee" providerId="ADAL" clId="{23FDB5C9-D7D3-44F1-89A7-5157F42CA6D0}" dt="2020-11-27T23:38:06.106" v="39"/>
        <pc:sldMkLst>
          <pc:docMk/>
          <pc:sldMk cId="4274745358" sldId="2216"/>
        </pc:sldMkLst>
      </pc:sldChg>
      <pc:sldChg chg="add del">
        <pc:chgData name="Peter Anthamatten" userId="92ae9dc6-d0ea-4aee-81dd-3b719838e7ee" providerId="ADAL" clId="{23FDB5C9-D7D3-44F1-89A7-5157F42CA6D0}" dt="2020-11-28T03:38:56.698" v="202" actId="47"/>
        <pc:sldMkLst>
          <pc:docMk/>
          <pc:sldMk cId="2963402570" sldId="2217"/>
        </pc:sldMkLst>
      </pc:sldChg>
      <pc:sldChg chg="addSp delSp modSp add mod">
        <pc:chgData name="Peter Anthamatten" userId="92ae9dc6-d0ea-4aee-81dd-3b719838e7ee" providerId="ADAL" clId="{23FDB5C9-D7D3-44F1-89A7-5157F42CA6D0}" dt="2020-11-28T04:18:54.831" v="247"/>
        <pc:sldMkLst>
          <pc:docMk/>
          <pc:sldMk cId="856315806" sldId="2218"/>
        </pc:sldMkLst>
        <pc:spChg chg="add mod">
          <ac:chgData name="Peter Anthamatten" userId="92ae9dc6-d0ea-4aee-81dd-3b719838e7ee" providerId="ADAL" clId="{23FDB5C9-D7D3-44F1-89A7-5157F42CA6D0}" dt="2020-11-28T03:38:30.650" v="199"/>
          <ac:spMkLst>
            <pc:docMk/>
            <pc:sldMk cId="856315806" sldId="2218"/>
            <ac:spMk id="8" creationId="{1701446B-27F8-4C72-8C48-B5AC10A44A8D}"/>
          </ac:spMkLst>
        </pc:spChg>
        <pc:spChg chg="mod">
          <ac:chgData name="Peter Anthamatten" userId="92ae9dc6-d0ea-4aee-81dd-3b719838e7ee" providerId="ADAL" clId="{23FDB5C9-D7D3-44F1-89A7-5157F42CA6D0}" dt="2020-11-28T03:34:12.930" v="66" actId="114"/>
          <ac:spMkLst>
            <pc:docMk/>
            <pc:sldMk cId="856315806" sldId="2218"/>
            <ac:spMk id="9" creationId="{86BE334F-7347-48C9-B14E-E6A015FAFCC9}"/>
          </ac:spMkLst>
        </pc:spChg>
        <pc:spChg chg="add mod">
          <ac:chgData name="Peter Anthamatten" userId="92ae9dc6-d0ea-4aee-81dd-3b719838e7ee" providerId="ADAL" clId="{23FDB5C9-D7D3-44F1-89A7-5157F42CA6D0}" dt="2020-11-28T04:18:54.831" v="247"/>
          <ac:spMkLst>
            <pc:docMk/>
            <pc:sldMk cId="856315806" sldId="2218"/>
            <ac:spMk id="10" creationId="{699CCC3D-BA96-4E76-B4AE-2BB1CC16042D}"/>
          </ac:spMkLst>
        </pc:spChg>
        <pc:spChg chg="del">
          <ac:chgData name="Peter Anthamatten" userId="92ae9dc6-d0ea-4aee-81dd-3b719838e7ee" providerId="ADAL" clId="{23FDB5C9-D7D3-44F1-89A7-5157F42CA6D0}" dt="2020-11-28T03:38:30.183" v="198" actId="478"/>
          <ac:spMkLst>
            <pc:docMk/>
            <pc:sldMk cId="856315806" sldId="2218"/>
            <ac:spMk id="10" creationId="{BB574EA7-48DE-4638-8F26-A4B89432E236}"/>
          </ac:spMkLst>
        </pc:spChg>
        <pc:spChg chg="del">
          <ac:chgData name="Peter Anthamatten" userId="92ae9dc6-d0ea-4aee-81dd-3b719838e7ee" providerId="ADAL" clId="{23FDB5C9-D7D3-44F1-89A7-5157F42CA6D0}" dt="2020-11-28T03:38:30.183" v="198" actId="478"/>
          <ac:spMkLst>
            <pc:docMk/>
            <pc:sldMk cId="856315806" sldId="2218"/>
            <ac:spMk id="12" creationId="{757122D8-2543-4AF3-906B-54EC21CBBF6A}"/>
          </ac:spMkLst>
        </pc:spChg>
        <pc:spChg chg="add del mod">
          <ac:chgData name="Peter Anthamatten" userId="92ae9dc6-d0ea-4aee-81dd-3b719838e7ee" providerId="ADAL" clId="{23FDB5C9-D7D3-44F1-89A7-5157F42CA6D0}" dt="2020-11-28T04:18:54.608" v="246" actId="478"/>
          <ac:spMkLst>
            <pc:docMk/>
            <pc:sldMk cId="856315806" sldId="2218"/>
            <ac:spMk id="13" creationId="{F270FD3C-74AF-4E08-94DF-29E66975D11D}"/>
          </ac:spMkLst>
        </pc:spChg>
        <pc:picChg chg="mod">
          <ac:chgData name="Peter Anthamatten" userId="92ae9dc6-d0ea-4aee-81dd-3b719838e7ee" providerId="ADAL" clId="{23FDB5C9-D7D3-44F1-89A7-5157F42CA6D0}" dt="2020-11-28T03:34:14.748" v="67" actId="1076"/>
          <ac:picMkLst>
            <pc:docMk/>
            <pc:sldMk cId="856315806" sldId="2218"/>
            <ac:picMk id="11" creationId="{94B36F44-2A22-4AEC-A0CE-648098827AA5}"/>
          </ac:picMkLst>
        </pc:picChg>
      </pc:sldChg>
      <pc:sldChg chg="addSp delSp modSp add mod">
        <pc:chgData name="Peter Anthamatten" userId="92ae9dc6-d0ea-4aee-81dd-3b719838e7ee" providerId="ADAL" clId="{23FDB5C9-D7D3-44F1-89A7-5157F42CA6D0}" dt="2020-11-28T04:18:57.789" v="249"/>
        <pc:sldMkLst>
          <pc:docMk/>
          <pc:sldMk cId="3320862241" sldId="2219"/>
        </pc:sldMkLst>
        <pc:spChg chg="add mod">
          <ac:chgData name="Peter Anthamatten" userId="92ae9dc6-d0ea-4aee-81dd-3b719838e7ee" providerId="ADAL" clId="{23FDB5C9-D7D3-44F1-89A7-5157F42CA6D0}" dt="2020-11-28T03:38:24.980" v="197"/>
          <ac:spMkLst>
            <pc:docMk/>
            <pc:sldMk cId="3320862241" sldId="2219"/>
            <ac:spMk id="8" creationId="{95D58D45-2539-4DEC-8F46-7DDDDE22103F}"/>
          </ac:spMkLst>
        </pc:spChg>
        <pc:spChg chg="mod">
          <ac:chgData name="Peter Anthamatten" userId="92ae9dc6-d0ea-4aee-81dd-3b719838e7ee" providerId="ADAL" clId="{23FDB5C9-D7D3-44F1-89A7-5157F42CA6D0}" dt="2020-11-28T03:34:54.158" v="119" actId="20577"/>
          <ac:spMkLst>
            <pc:docMk/>
            <pc:sldMk cId="3320862241" sldId="2219"/>
            <ac:spMk id="9" creationId="{86BE334F-7347-48C9-B14E-E6A015FAFCC9}"/>
          </ac:spMkLst>
        </pc:spChg>
        <pc:spChg chg="add mod">
          <ac:chgData name="Peter Anthamatten" userId="92ae9dc6-d0ea-4aee-81dd-3b719838e7ee" providerId="ADAL" clId="{23FDB5C9-D7D3-44F1-89A7-5157F42CA6D0}" dt="2020-11-28T04:18:57.789" v="249"/>
          <ac:spMkLst>
            <pc:docMk/>
            <pc:sldMk cId="3320862241" sldId="2219"/>
            <ac:spMk id="10" creationId="{2BE7DBE2-E674-4851-983C-55761230A844}"/>
          </ac:spMkLst>
        </pc:spChg>
        <pc:spChg chg="del">
          <ac:chgData name="Peter Anthamatten" userId="92ae9dc6-d0ea-4aee-81dd-3b719838e7ee" providerId="ADAL" clId="{23FDB5C9-D7D3-44F1-89A7-5157F42CA6D0}" dt="2020-11-28T03:38:24.517" v="196" actId="478"/>
          <ac:spMkLst>
            <pc:docMk/>
            <pc:sldMk cId="3320862241" sldId="2219"/>
            <ac:spMk id="10" creationId="{BB574EA7-48DE-4638-8F26-A4B89432E236}"/>
          </ac:spMkLst>
        </pc:spChg>
        <pc:spChg chg="del">
          <ac:chgData name="Peter Anthamatten" userId="92ae9dc6-d0ea-4aee-81dd-3b719838e7ee" providerId="ADAL" clId="{23FDB5C9-D7D3-44F1-89A7-5157F42CA6D0}" dt="2020-11-28T03:38:24.517" v="196" actId="478"/>
          <ac:spMkLst>
            <pc:docMk/>
            <pc:sldMk cId="3320862241" sldId="2219"/>
            <ac:spMk id="12" creationId="{757122D8-2543-4AF3-906B-54EC21CBBF6A}"/>
          </ac:spMkLst>
        </pc:spChg>
        <pc:spChg chg="add del mod">
          <ac:chgData name="Peter Anthamatten" userId="92ae9dc6-d0ea-4aee-81dd-3b719838e7ee" providerId="ADAL" clId="{23FDB5C9-D7D3-44F1-89A7-5157F42CA6D0}" dt="2020-11-28T04:18:57.592" v="248" actId="478"/>
          <ac:spMkLst>
            <pc:docMk/>
            <pc:sldMk cId="3320862241" sldId="2219"/>
            <ac:spMk id="13" creationId="{8BAD9E96-47DA-4769-9698-C5E46929F1B2}"/>
          </ac:spMkLst>
        </pc:spChg>
        <pc:picChg chg="mod">
          <ac:chgData name="Peter Anthamatten" userId="92ae9dc6-d0ea-4aee-81dd-3b719838e7ee" providerId="ADAL" clId="{23FDB5C9-D7D3-44F1-89A7-5157F42CA6D0}" dt="2020-11-28T03:35:00.754" v="120" actId="14100"/>
          <ac:picMkLst>
            <pc:docMk/>
            <pc:sldMk cId="3320862241" sldId="2219"/>
            <ac:picMk id="11" creationId="{94B36F44-2A22-4AEC-A0CE-648098827AA5}"/>
          </ac:picMkLst>
        </pc:picChg>
      </pc:sldChg>
      <pc:sldChg chg="addSp delSp modSp add mod">
        <pc:chgData name="Peter Anthamatten" userId="92ae9dc6-d0ea-4aee-81dd-3b719838e7ee" providerId="ADAL" clId="{23FDB5C9-D7D3-44F1-89A7-5157F42CA6D0}" dt="2020-11-28T04:19:00.932" v="251"/>
        <pc:sldMkLst>
          <pc:docMk/>
          <pc:sldMk cId="2126693636" sldId="2220"/>
        </pc:sldMkLst>
        <pc:spChg chg="add mod">
          <ac:chgData name="Peter Anthamatten" userId="92ae9dc6-d0ea-4aee-81dd-3b719838e7ee" providerId="ADAL" clId="{23FDB5C9-D7D3-44F1-89A7-5157F42CA6D0}" dt="2020-11-28T03:36:20.780" v="142" actId="1076"/>
          <ac:spMkLst>
            <pc:docMk/>
            <pc:sldMk cId="2126693636" sldId="2220"/>
            <ac:spMk id="8" creationId="{D466C7C7-C7D5-44AC-8E79-9368D9139598}"/>
          </ac:spMkLst>
        </pc:spChg>
        <pc:spChg chg="del mod">
          <ac:chgData name="Peter Anthamatten" userId="92ae9dc6-d0ea-4aee-81dd-3b719838e7ee" providerId="ADAL" clId="{23FDB5C9-D7D3-44F1-89A7-5157F42CA6D0}" dt="2020-11-28T03:35:56.027" v="136" actId="478"/>
          <ac:spMkLst>
            <pc:docMk/>
            <pc:sldMk cId="2126693636" sldId="2220"/>
            <ac:spMk id="9" creationId="{86BE334F-7347-48C9-B14E-E6A015FAFCC9}"/>
          </ac:spMkLst>
        </pc:spChg>
        <pc:spChg chg="add mod">
          <ac:chgData name="Peter Anthamatten" userId="92ae9dc6-d0ea-4aee-81dd-3b719838e7ee" providerId="ADAL" clId="{23FDB5C9-D7D3-44F1-89A7-5157F42CA6D0}" dt="2020-11-28T04:19:00.932" v="251"/>
          <ac:spMkLst>
            <pc:docMk/>
            <pc:sldMk cId="2126693636" sldId="2220"/>
            <ac:spMk id="9" creationId="{BA60BA9E-2B76-4289-823B-9A86D021F550}"/>
          </ac:spMkLst>
        </pc:spChg>
        <pc:spChg chg="del">
          <ac:chgData name="Peter Anthamatten" userId="92ae9dc6-d0ea-4aee-81dd-3b719838e7ee" providerId="ADAL" clId="{23FDB5C9-D7D3-44F1-89A7-5157F42CA6D0}" dt="2020-11-28T03:38:20.354" v="194" actId="478"/>
          <ac:spMkLst>
            <pc:docMk/>
            <pc:sldMk cId="2126693636" sldId="2220"/>
            <ac:spMk id="10" creationId="{BB574EA7-48DE-4638-8F26-A4B89432E236}"/>
          </ac:spMkLst>
        </pc:spChg>
        <pc:spChg chg="del">
          <ac:chgData name="Peter Anthamatten" userId="92ae9dc6-d0ea-4aee-81dd-3b719838e7ee" providerId="ADAL" clId="{23FDB5C9-D7D3-44F1-89A7-5157F42CA6D0}" dt="2020-11-28T03:38:20.354" v="194" actId="478"/>
          <ac:spMkLst>
            <pc:docMk/>
            <pc:sldMk cId="2126693636" sldId="2220"/>
            <ac:spMk id="12" creationId="{757122D8-2543-4AF3-906B-54EC21CBBF6A}"/>
          </ac:spMkLst>
        </pc:spChg>
        <pc:spChg chg="add mod">
          <ac:chgData name="Peter Anthamatten" userId="92ae9dc6-d0ea-4aee-81dd-3b719838e7ee" providerId="ADAL" clId="{23FDB5C9-D7D3-44F1-89A7-5157F42CA6D0}" dt="2020-11-28T03:38:20.811" v="195"/>
          <ac:spMkLst>
            <pc:docMk/>
            <pc:sldMk cId="2126693636" sldId="2220"/>
            <ac:spMk id="13" creationId="{B019CB67-E387-4F3D-9160-B358F72E2B00}"/>
          </ac:spMkLst>
        </pc:spChg>
        <pc:spChg chg="add del mod">
          <ac:chgData name="Peter Anthamatten" userId="92ae9dc6-d0ea-4aee-81dd-3b719838e7ee" providerId="ADAL" clId="{23FDB5C9-D7D3-44F1-89A7-5157F42CA6D0}" dt="2020-11-28T04:19:00.710" v="250" actId="478"/>
          <ac:spMkLst>
            <pc:docMk/>
            <pc:sldMk cId="2126693636" sldId="2220"/>
            <ac:spMk id="14" creationId="{1269874A-1B44-443D-9A7D-0386DBD067A3}"/>
          </ac:spMkLst>
        </pc:spChg>
        <pc:picChg chg="mod">
          <ac:chgData name="Peter Anthamatten" userId="92ae9dc6-d0ea-4aee-81dd-3b719838e7ee" providerId="ADAL" clId="{23FDB5C9-D7D3-44F1-89A7-5157F42CA6D0}" dt="2020-11-28T03:36:15.567" v="141" actId="1076"/>
          <ac:picMkLst>
            <pc:docMk/>
            <pc:sldMk cId="2126693636" sldId="2220"/>
            <ac:picMk id="11" creationId="{94B36F44-2A22-4AEC-A0CE-648098827AA5}"/>
          </ac:picMkLst>
        </pc:picChg>
      </pc:sldChg>
      <pc:sldChg chg="addSp delSp modSp add mod">
        <pc:chgData name="Peter Anthamatten" userId="92ae9dc6-d0ea-4aee-81dd-3b719838e7ee" providerId="ADAL" clId="{23FDB5C9-D7D3-44F1-89A7-5157F42CA6D0}" dt="2020-11-28T04:19:03.793" v="253"/>
        <pc:sldMkLst>
          <pc:docMk/>
          <pc:sldMk cId="4010794524" sldId="2221"/>
        </pc:sldMkLst>
        <pc:spChg chg="mod">
          <ac:chgData name="Peter Anthamatten" userId="92ae9dc6-d0ea-4aee-81dd-3b719838e7ee" providerId="ADAL" clId="{23FDB5C9-D7D3-44F1-89A7-5157F42CA6D0}" dt="2020-11-28T03:37:35.814" v="161" actId="1076"/>
          <ac:spMkLst>
            <pc:docMk/>
            <pc:sldMk cId="4010794524" sldId="2221"/>
            <ac:spMk id="8" creationId="{D466C7C7-C7D5-44AC-8E79-9368D9139598}"/>
          </ac:spMkLst>
        </pc:spChg>
        <pc:spChg chg="add mod">
          <ac:chgData name="Peter Anthamatten" userId="92ae9dc6-d0ea-4aee-81dd-3b719838e7ee" providerId="ADAL" clId="{23FDB5C9-D7D3-44F1-89A7-5157F42CA6D0}" dt="2020-11-28T03:38:17.140" v="193"/>
          <ac:spMkLst>
            <pc:docMk/>
            <pc:sldMk cId="4010794524" sldId="2221"/>
            <ac:spMk id="9" creationId="{690B8436-53A8-4544-9A9A-5336E9E9D04D}"/>
          </ac:spMkLst>
        </pc:spChg>
        <pc:spChg chg="del">
          <ac:chgData name="Peter Anthamatten" userId="92ae9dc6-d0ea-4aee-81dd-3b719838e7ee" providerId="ADAL" clId="{23FDB5C9-D7D3-44F1-89A7-5157F42CA6D0}" dt="2020-11-28T03:38:16.684" v="192" actId="478"/>
          <ac:spMkLst>
            <pc:docMk/>
            <pc:sldMk cId="4010794524" sldId="2221"/>
            <ac:spMk id="10" creationId="{BB574EA7-48DE-4638-8F26-A4B89432E236}"/>
          </ac:spMkLst>
        </pc:spChg>
        <pc:spChg chg="add mod">
          <ac:chgData name="Peter Anthamatten" userId="92ae9dc6-d0ea-4aee-81dd-3b719838e7ee" providerId="ADAL" clId="{23FDB5C9-D7D3-44F1-89A7-5157F42CA6D0}" dt="2020-11-28T04:19:03.793" v="253"/>
          <ac:spMkLst>
            <pc:docMk/>
            <pc:sldMk cId="4010794524" sldId="2221"/>
            <ac:spMk id="10" creationId="{F92558C2-C342-4F26-BC37-D95E6DF5EC67}"/>
          </ac:spMkLst>
        </pc:spChg>
        <pc:spChg chg="del">
          <ac:chgData name="Peter Anthamatten" userId="92ae9dc6-d0ea-4aee-81dd-3b719838e7ee" providerId="ADAL" clId="{23FDB5C9-D7D3-44F1-89A7-5157F42CA6D0}" dt="2020-11-28T03:38:16.684" v="192" actId="478"/>
          <ac:spMkLst>
            <pc:docMk/>
            <pc:sldMk cId="4010794524" sldId="2221"/>
            <ac:spMk id="12" creationId="{757122D8-2543-4AF3-906B-54EC21CBBF6A}"/>
          </ac:spMkLst>
        </pc:spChg>
        <pc:spChg chg="add del mod">
          <ac:chgData name="Peter Anthamatten" userId="92ae9dc6-d0ea-4aee-81dd-3b719838e7ee" providerId="ADAL" clId="{23FDB5C9-D7D3-44F1-89A7-5157F42CA6D0}" dt="2020-11-28T04:19:03.581" v="252" actId="478"/>
          <ac:spMkLst>
            <pc:docMk/>
            <pc:sldMk cId="4010794524" sldId="2221"/>
            <ac:spMk id="13" creationId="{9D957F71-3A47-46AE-B79F-0C33AA2906E9}"/>
          </ac:spMkLst>
        </pc:spChg>
        <pc:picChg chg="mod">
          <ac:chgData name="Peter Anthamatten" userId="92ae9dc6-d0ea-4aee-81dd-3b719838e7ee" providerId="ADAL" clId="{23FDB5C9-D7D3-44F1-89A7-5157F42CA6D0}" dt="2020-11-28T03:37:28.894" v="159" actId="14100"/>
          <ac:picMkLst>
            <pc:docMk/>
            <pc:sldMk cId="4010794524" sldId="2221"/>
            <ac:picMk id="11" creationId="{94B36F44-2A22-4AEC-A0CE-648098827AA5}"/>
          </ac:picMkLst>
        </pc:picChg>
      </pc:sldChg>
      <pc:sldChg chg="addSp delSp modSp add mod">
        <pc:chgData name="Peter Anthamatten" userId="92ae9dc6-d0ea-4aee-81dd-3b719838e7ee" providerId="ADAL" clId="{23FDB5C9-D7D3-44F1-89A7-5157F42CA6D0}" dt="2020-11-28T04:19:06.804" v="255"/>
        <pc:sldMkLst>
          <pc:docMk/>
          <pc:sldMk cId="1437166664" sldId="2222"/>
        </pc:sldMkLst>
        <pc:spChg chg="mod">
          <ac:chgData name="Peter Anthamatten" userId="92ae9dc6-d0ea-4aee-81dd-3b719838e7ee" providerId="ADAL" clId="{23FDB5C9-D7D3-44F1-89A7-5157F42CA6D0}" dt="2020-11-28T03:37:58.206" v="168"/>
          <ac:spMkLst>
            <pc:docMk/>
            <pc:sldMk cId="1437166664" sldId="2222"/>
            <ac:spMk id="8" creationId="{D466C7C7-C7D5-44AC-8E79-9368D9139598}"/>
          </ac:spMkLst>
        </pc:spChg>
        <pc:spChg chg="add mod">
          <ac:chgData name="Peter Anthamatten" userId="92ae9dc6-d0ea-4aee-81dd-3b719838e7ee" providerId="ADAL" clId="{23FDB5C9-D7D3-44F1-89A7-5157F42CA6D0}" dt="2020-11-28T04:19:06.804" v="255"/>
          <ac:spMkLst>
            <pc:docMk/>
            <pc:sldMk cId="1437166664" sldId="2222"/>
            <ac:spMk id="9" creationId="{42EC60E9-8EEA-4A54-AD5F-C29D661400DA}"/>
          </ac:spMkLst>
        </pc:spChg>
        <pc:spChg chg="del mod">
          <ac:chgData name="Peter Anthamatten" userId="92ae9dc6-d0ea-4aee-81dd-3b719838e7ee" providerId="ADAL" clId="{23FDB5C9-D7D3-44F1-89A7-5157F42CA6D0}" dt="2020-11-28T04:19:06.555" v="254" actId="478"/>
          <ac:spMkLst>
            <pc:docMk/>
            <pc:sldMk cId="1437166664" sldId="2222"/>
            <ac:spMk id="10" creationId="{BB574EA7-48DE-4638-8F26-A4B89432E236}"/>
          </ac:spMkLst>
        </pc:spChg>
        <pc:spChg chg="mod">
          <ac:chgData name="Peter Anthamatten" userId="92ae9dc6-d0ea-4aee-81dd-3b719838e7ee" providerId="ADAL" clId="{23FDB5C9-D7D3-44F1-89A7-5157F42CA6D0}" dt="2020-11-28T03:38:06.194" v="178" actId="20577"/>
          <ac:spMkLst>
            <pc:docMk/>
            <pc:sldMk cId="1437166664" sldId="2222"/>
            <ac:spMk id="12" creationId="{757122D8-2543-4AF3-906B-54EC21CBBF6A}"/>
          </ac:spMkLst>
        </pc:spChg>
        <pc:picChg chg="mod">
          <ac:chgData name="Peter Anthamatten" userId="92ae9dc6-d0ea-4aee-81dd-3b719838e7ee" providerId="ADAL" clId="{23FDB5C9-D7D3-44F1-89A7-5157F42CA6D0}" dt="2020-11-28T03:37:50.129" v="163" actId="14826"/>
          <ac:picMkLst>
            <pc:docMk/>
            <pc:sldMk cId="1437166664" sldId="2222"/>
            <ac:picMk id="11" creationId="{94B36F44-2A22-4AEC-A0CE-648098827AA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/>
          <a:lstStyle>
            <a:lvl1pPr algn="l">
              <a:defRPr sz="13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/>
          <a:lstStyle>
            <a:lvl1pPr algn="r">
              <a:defRPr sz="1300" smtClean="0">
                <a:cs typeface="+mn-cs"/>
              </a:defRPr>
            </a:lvl1pPr>
          </a:lstStyle>
          <a:p>
            <a:pPr>
              <a:defRPr/>
            </a:pPr>
            <a:fld id="{F3B27F02-B6C9-4527-94E6-966B9E24C08A}" type="datetimeFigureOut">
              <a:rPr lang="en-US"/>
              <a:pPr>
                <a:defRPr/>
              </a:pPr>
              <a:t>2020-11-27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 anchor="b"/>
          <a:lstStyle>
            <a:lvl1pPr algn="l">
              <a:defRPr sz="13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173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 anchor="b"/>
          <a:lstStyle>
            <a:lvl1pPr algn="r">
              <a:defRPr sz="1300" smtClean="0">
                <a:cs typeface="+mn-cs"/>
              </a:defRPr>
            </a:lvl1pPr>
          </a:lstStyle>
          <a:p>
            <a:pPr>
              <a:defRPr/>
            </a:pPr>
            <a:fld id="{284BADFF-4A86-4C37-9B46-C22A9F4292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725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DA892D8-E830-4F31-BE37-F7E4939EAFDE}" type="datetimeFigureOut">
              <a:rPr lang="en-US"/>
              <a:pPr>
                <a:defRPr/>
              </a:pPr>
              <a:t>2020-11-27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33" tIns="47866" rIns="95733" bIns="4786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1227"/>
            <a:ext cx="5852160" cy="4320213"/>
          </a:xfrm>
          <a:prstGeom prst="rect">
            <a:avLst/>
          </a:prstGeom>
        </p:spPr>
        <p:txBody>
          <a:bodyPr vert="horz" lIns="95733" tIns="47866" rIns="95733" bIns="4786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173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6347DBA-86B3-4101-B10B-6A2C48EDF1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795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689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819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165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45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861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733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 bwMode="white">
          <a:xfrm>
            <a:off x="0" y="6515100"/>
            <a:ext cx="9144000" cy="342900"/>
          </a:xfrm>
          <a:prstGeom prst="rect">
            <a:avLst/>
          </a:prstGeom>
          <a:solidFill>
            <a:srgbClr val="9FBBC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9"/>
          <p:cNvSpPr/>
          <p:nvPr userDrawn="1"/>
        </p:nvSpPr>
        <p:spPr>
          <a:xfrm>
            <a:off x="0" y="6553200"/>
            <a:ext cx="800100" cy="304800"/>
          </a:xfrm>
          <a:prstGeom prst="rect">
            <a:avLst/>
          </a:prstGeom>
          <a:solidFill>
            <a:srgbClr val="EAEAE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009900" y="6553200"/>
            <a:ext cx="4495800" cy="304800"/>
          </a:xfrm>
          <a:prstGeom prst="rect">
            <a:avLst/>
          </a:prstGeom>
          <a:solidFill>
            <a:srgbClr val="EAEAE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38200" y="6553200"/>
            <a:ext cx="2133600" cy="304800"/>
          </a:xfrm>
          <a:prstGeom prst="rect">
            <a:avLst/>
          </a:prstGeom>
          <a:solidFill>
            <a:srgbClr val="EAEAE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11"/>
          <p:cNvSpPr/>
          <p:nvPr userDrawn="1"/>
        </p:nvSpPr>
        <p:spPr>
          <a:xfrm>
            <a:off x="7543800" y="6553200"/>
            <a:ext cx="1600200" cy="304800"/>
          </a:xfrm>
          <a:prstGeom prst="rect">
            <a:avLst/>
          </a:prstGeom>
          <a:solidFill>
            <a:srgbClr val="EAEAE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943100" y="2133600"/>
            <a:ext cx="5448300" cy="523220"/>
          </a:xfrm>
        </p:spPr>
        <p:txBody>
          <a:bodyPr anchor="b">
            <a:spAutoFit/>
          </a:bodyPr>
          <a:lstStyle>
            <a:lvl1pPr>
              <a:defRPr sz="2800" cap="all" baseline="0">
                <a:latin typeface="Myriad Pro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dirty="0"/>
              <a:t>Peter </a:t>
            </a:r>
            <a:r>
              <a:rPr lang="en-US" dirty="0" err="1"/>
              <a:t>Anthamatten</a:t>
            </a:r>
            <a:r>
              <a:rPr lang="en-US" dirty="0"/>
              <a:t> - Assistant Professor - University of Colorado Denver</a:t>
            </a:r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7968828-2A44-4142-8570-435C0BD804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4A28E-9E65-4D00-AE72-555CC444541E}" type="datetime1">
              <a:rPr lang="en-US"/>
              <a:pPr>
                <a:defRPr/>
              </a:pPr>
              <a:t>2020-11-27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Peter </a:t>
            </a:r>
            <a:r>
              <a:rPr lang="en-US" dirty="0" err="1"/>
              <a:t>Anthamatten</a:t>
            </a:r>
            <a:r>
              <a:rPr lang="en-US" dirty="0"/>
              <a:t> - Assistant Professor - University of Colorado Denver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b="0" smtClean="0">
                <a:solidFill>
                  <a:schemeClr val="tx1"/>
                </a:solidFill>
                <a:latin typeface="Candara" pitchFamily="34" charset="0"/>
              </a:defRPr>
            </a:lvl1pPr>
          </a:lstStyle>
          <a:p>
            <a:pPr>
              <a:defRPr/>
            </a:pPr>
            <a:fld id="{71705321-C9A4-486C-A685-1BBC06ED3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049F28-C668-4BA9-9926-964CD629AB0C}" type="datetime1">
              <a:rPr lang="en-US"/>
              <a:pPr>
                <a:defRPr/>
              </a:pPr>
              <a:t>2020-11-27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Peter </a:t>
            </a:r>
            <a:r>
              <a:rPr lang="en-US" dirty="0" err="1"/>
              <a:t>Anthamatten</a:t>
            </a:r>
            <a:r>
              <a:rPr lang="en-US" dirty="0"/>
              <a:t> - Assistant Professor - University of Colorado Denver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77C0F8-3226-48D8-B7E8-E1E6152869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Myriad Pro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D2DA7A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FADA7A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ael-tompsett.pixels.co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ael-tompsett.pixels.co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7" y="0"/>
            <a:ext cx="9143453" cy="685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319020FE-1B76-4672-A66A-0D763E766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020" y="6309375"/>
            <a:ext cx="257494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Map by Michael Tompsett</a:t>
            </a:r>
          </a:p>
          <a:p>
            <a:r>
              <a:rPr lang="en-US" sz="1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0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www.michael-tompsett.pixels.com</a:t>
            </a:r>
            <a:endParaRPr lang="en-US" sz="1000" b="0" i="0" u="none" strike="noStrike" baseline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53A5E5FC-1430-468A-96BA-AD17758D9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469" y="212778"/>
            <a:ext cx="5875062" cy="83099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Trebuchet MS" pitchFamily="34" charset="0"/>
              </a:rPr>
              <a:t>How to Make Maps: Chapter 12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Trebuchet MS" pitchFamily="34" charset="0"/>
              </a:rPr>
              <a:t>“Examples from the Field”</a:t>
            </a:r>
            <a:endParaRPr lang="en-US" sz="2400" dirty="0">
              <a:solidFill>
                <a:prstClr val="white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1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5800959" y="2043455"/>
            <a:ext cx="3110805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A screenshot of the GIS data view with several layers of data for the Flame and Fortune Mapping project.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235" y="202979"/>
            <a:ext cx="5376700" cy="6114791"/>
          </a:xfrm>
          <a:prstGeom prst="rect">
            <a:avLst/>
          </a:prstGeom>
        </p:spPr>
      </p:pic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3E4BFEE1-CC65-406F-A8A3-6A673CB7C5A1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12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6550E7FA-36AA-40F9-94F7-8B765C7130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“Examples from the Field”</a:t>
            </a:r>
          </a:p>
        </p:txBody>
      </p:sp>
    </p:spTree>
    <p:extLst>
      <p:ext uri="{BB962C8B-B14F-4D97-AF65-F5344CB8AC3E}">
        <p14:creationId xmlns:p14="http://schemas.microsoft.com/office/powerpoint/2010/main" val="2848504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2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5071265" y="2046420"/>
            <a:ext cx="3110805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An early draft of one of the </a:t>
            </a:r>
            <a:r>
              <a:rPr lang="en-US" i="1" dirty="0">
                <a:solidFill>
                  <a:schemeClr val="tx1"/>
                </a:solidFill>
                <a:latin typeface="Myriad Pro" pitchFamily="34" charset="0"/>
              </a:rPr>
              <a:t>Flame and Fortune</a:t>
            </a: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 maps.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050" y="164575"/>
            <a:ext cx="4261493" cy="6277947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1701446B-27F8-4C72-8C48-B5AC10A44A8D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12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699CCC3D-BA96-4E76-B4AE-2BB1CC1604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“Examples from the Field”</a:t>
            </a:r>
          </a:p>
        </p:txBody>
      </p:sp>
    </p:spTree>
    <p:extLst>
      <p:ext uri="{BB962C8B-B14F-4D97-AF65-F5344CB8AC3E}">
        <p14:creationId xmlns:p14="http://schemas.microsoft.com/office/powerpoint/2010/main" val="856315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3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5071265" y="2046420"/>
            <a:ext cx="3110805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The final draft of the map “Periodic Fires in the East Bay Hills” in the </a:t>
            </a:r>
            <a:r>
              <a:rPr lang="en-US" i="1" dirty="0">
                <a:solidFill>
                  <a:schemeClr val="tx1"/>
                </a:solidFill>
                <a:latin typeface="Myriad Pro" pitchFamily="34" charset="0"/>
              </a:rPr>
              <a:t>Flame and Fortune</a:t>
            </a: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 mapping project.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235" y="16130"/>
            <a:ext cx="4454980" cy="6382334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95D58D45-2539-4DEC-8F46-7DDDDE22103F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12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BE7DBE2-E674-4851-983C-55761230A8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“Examples from the Field”</a:t>
            </a:r>
          </a:p>
        </p:txBody>
      </p:sp>
    </p:spTree>
    <p:extLst>
      <p:ext uri="{BB962C8B-B14F-4D97-AF65-F5344CB8AC3E}">
        <p14:creationId xmlns:p14="http://schemas.microsoft.com/office/powerpoint/2010/main" val="3320862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4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4448" y="228600"/>
            <a:ext cx="5415105" cy="51052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66C7C7-C7D5-44AC-8E79-9368D9139598}"/>
              </a:ext>
            </a:extLst>
          </p:cNvPr>
          <p:cNvSpPr txBox="1"/>
          <p:nvPr/>
        </p:nvSpPr>
        <p:spPr>
          <a:xfrm>
            <a:off x="2171073" y="5541275"/>
            <a:ext cx="480185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Exploratory map work in a GIS for the Denver Urban Beekeeping project.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B019CB67-E387-4F3D-9160-B358F72E2B00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12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A60BA9E-2B76-4289-823B-9A86D021F5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“Examples from the Field”</a:t>
            </a:r>
          </a:p>
        </p:txBody>
      </p:sp>
    </p:spTree>
    <p:extLst>
      <p:ext uri="{BB962C8B-B14F-4D97-AF65-F5344CB8AC3E}">
        <p14:creationId xmlns:p14="http://schemas.microsoft.com/office/powerpoint/2010/main" val="2126693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5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627" y="126170"/>
            <a:ext cx="5920763" cy="63104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66C7C7-C7D5-44AC-8E79-9368D9139598}"/>
              </a:ext>
            </a:extLst>
          </p:cNvPr>
          <p:cNvSpPr txBox="1"/>
          <p:nvPr/>
        </p:nvSpPr>
        <p:spPr>
          <a:xfrm>
            <a:off x="6201919" y="2545685"/>
            <a:ext cx="2683762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A modern revision of John Snow’s map of cholera in eighteenth-century London.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690B8436-53A8-4544-9A9A-5336E9E9D04D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12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F92558C2-C342-4F26-BC37-D95E6DF5EC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“Examples from the Field”</a:t>
            </a:r>
          </a:p>
        </p:txBody>
      </p:sp>
    </p:spTree>
    <p:extLst>
      <p:ext uri="{BB962C8B-B14F-4D97-AF65-F5344CB8AC3E}">
        <p14:creationId xmlns:p14="http://schemas.microsoft.com/office/powerpoint/2010/main" val="4010794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6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757122D8-2543-4AF3-906B-54EC21CBBF6A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12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085" y="126170"/>
            <a:ext cx="5783846" cy="63104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66C7C7-C7D5-44AC-8E79-9368D9139598}"/>
              </a:ext>
            </a:extLst>
          </p:cNvPr>
          <p:cNvSpPr txBox="1"/>
          <p:nvPr/>
        </p:nvSpPr>
        <p:spPr>
          <a:xfrm>
            <a:off x="6201919" y="2545685"/>
            <a:ext cx="2683762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A map of schoolyard activity from a school in Denver, Colorado.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42EC60E9-8EEA-4A54-AD5F-C29D661400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“Examples from the Field”</a:t>
            </a:r>
          </a:p>
        </p:txBody>
      </p:sp>
    </p:spTree>
    <p:extLst>
      <p:ext uri="{BB962C8B-B14F-4D97-AF65-F5344CB8AC3E}">
        <p14:creationId xmlns:p14="http://schemas.microsoft.com/office/powerpoint/2010/main" val="1437166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7" y="0"/>
            <a:ext cx="9143453" cy="685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319020FE-1B76-4672-A66A-0D763E766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020" y="6309375"/>
            <a:ext cx="257494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Map by Michael Tompsett</a:t>
            </a:r>
          </a:p>
          <a:p>
            <a:r>
              <a:rPr lang="en-US" sz="1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0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www.michael-tompsett.pixels.com</a:t>
            </a:r>
            <a:endParaRPr lang="en-US" sz="1000" b="0" i="0" u="none" strike="noStrike" baseline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53A5E5FC-1430-468A-96BA-AD17758D9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469" y="212778"/>
            <a:ext cx="5875062" cy="83099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Trebuchet MS" pitchFamily="34" charset="0"/>
              </a:rPr>
              <a:t>How to Make Maps: Chapter 12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Trebuchet MS" pitchFamily="34" charset="0"/>
              </a:rPr>
              <a:t>“Examples from the Field”</a:t>
            </a:r>
            <a:endParaRPr lang="en-US" sz="2400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7453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525A7D"/>
      </a:accent1>
      <a:accent2>
        <a:srgbClr val="D8E2EB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244</Words>
  <Application>Microsoft Office PowerPoint</Application>
  <PresentationFormat>On-screen Show (4:3)</PresentationFormat>
  <Paragraphs>44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Candara</vt:lpstr>
      <vt:lpstr>Myriad Pro</vt:lpstr>
      <vt:lpstr>Trebuchet MS</vt:lpstr>
      <vt:lpstr>Tw Cen MT</vt:lpstr>
      <vt:lpstr>Wingdings</vt:lpstr>
      <vt:lpstr>Wingdings 2</vt:lpstr>
      <vt:lpstr>Median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Make Maps: Chapter 12</dc:title>
  <dc:subject/>
  <dc:creator>peter.anthamatten@ucdenver.edu</dc:creator>
  <dc:description/>
  <cp:lastModifiedBy>Peter Anthamatten</cp:lastModifiedBy>
  <cp:revision>7</cp:revision>
  <dcterms:created xsi:type="dcterms:W3CDTF">2020-11-27T22:42:00Z</dcterms:created>
  <dcterms:modified xsi:type="dcterms:W3CDTF">2020-11-28T04:19:11Z</dcterms:modified>
</cp:coreProperties>
</file>