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bookmarkIdSeed="4">
  <p:sldMasterIdLst>
    <p:sldMasterId id="2147483720" r:id="rId1"/>
  </p:sldMasterIdLst>
  <p:notesMasterIdLst>
    <p:notesMasterId r:id="rId10"/>
  </p:notesMasterIdLst>
  <p:handoutMasterIdLst>
    <p:handoutMasterId r:id="rId11"/>
  </p:handoutMasterIdLst>
  <p:sldIdLst>
    <p:sldId id="2210" r:id="rId2"/>
    <p:sldId id="2215" r:id="rId3"/>
    <p:sldId id="2218" r:id="rId4"/>
    <p:sldId id="2219" r:id="rId5"/>
    <p:sldId id="2221" r:id="rId6"/>
    <p:sldId id="2220" r:id="rId7"/>
    <p:sldId id="2222" r:id="rId8"/>
    <p:sldId id="2216" r:id="rId9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87E"/>
    <a:srgbClr val="564B59"/>
    <a:srgbClr val="FF19DE"/>
    <a:srgbClr val="5F3D53"/>
    <a:srgbClr val="FAFBFC"/>
    <a:srgbClr val="F7FAFB"/>
    <a:srgbClr val="FFD5D5"/>
    <a:srgbClr val="743F75"/>
    <a:srgbClr val="FE1AEE"/>
    <a:srgbClr val="DAD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CB07923-3EFF-44DD-AFDA-EEB603E61B4D}" v="21" dt="2020-11-28T04:18:21.18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23" autoAdjust="0"/>
    <p:restoredTop sz="97275" autoAdjust="0"/>
  </p:normalViewPr>
  <p:slideViewPr>
    <p:cSldViewPr>
      <p:cViewPr varScale="1">
        <p:scale>
          <a:sx n="154" d="100"/>
          <a:sy n="154" d="100"/>
        </p:scale>
        <p:origin x="182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-2502" y="-90"/>
      </p:cViewPr>
      <p:guideLst>
        <p:guide orient="horz" pos="3024"/>
        <p:guide pos="2304"/>
      </p:guideLst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er Anthamatten" userId="92ae9dc6-d0ea-4aee-81dd-3b719838e7ee" providerId="ADAL" clId="{4CB07923-3EFF-44DD-AFDA-EEB603E61B4D}"/>
    <pc:docChg chg="undo custSel addSld delSld modSld sldOrd">
      <pc:chgData name="Peter Anthamatten" userId="92ae9dc6-d0ea-4aee-81dd-3b719838e7ee" providerId="ADAL" clId="{4CB07923-3EFF-44DD-AFDA-EEB603E61B4D}" dt="2020-11-28T04:18:21.184" v="256"/>
      <pc:docMkLst>
        <pc:docMk/>
      </pc:docMkLst>
      <pc:sldChg chg="modSp del mod">
        <pc:chgData name="Peter Anthamatten" userId="92ae9dc6-d0ea-4aee-81dd-3b719838e7ee" providerId="ADAL" clId="{4CB07923-3EFF-44DD-AFDA-EEB603E61B4D}" dt="2020-11-27T23:37:28.566" v="8" actId="47"/>
        <pc:sldMkLst>
          <pc:docMk/>
          <pc:sldMk cId="0" sldId="1632"/>
        </pc:sldMkLst>
        <pc:spChg chg="mod">
          <ac:chgData name="Peter Anthamatten" userId="92ae9dc6-d0ea-4aee-81dd-3b719838e7ee" providerId="ADAL" clId="{4CB07923-3EFF-44DD-AFDA-EEB603E61B4D}" dt="2020-11-27T23:17:41.556" v="5" actId="20577"/>
          <ac:spMkLst>
            <pc:docMk/>
            <pc:sldMk cId="0" sldId="1632"/>
            <ac:spMk id="14" creationId="{00000000-0000-0000-0000-000000000000}"/>
          </ac:spMkLst>
        </pc:spChg>
      </pc:sldChg>
      <pc:sldChg chg="modSp del mod">
        <pc:chgData name="Peter Anthamatten" userId="92ae9dc6-d0ea-4aee-81dd-3b719838e7ee" providerId="ADAL" clId="{4CB07923-3EFF-44DD-AFDA-EEB603E61B4D}" dt="2020-11-27T23:37:41.983" v="36" actId="47"/>
        <pc:sldMkLst>
          <pc:docMk/>
          <pc:sldMk cId="3655202801" sldId="2209"/>
        </pc:sldMkLst>
        <pc:spChg chg="mod">
          <ac:chgData name="Peter Anthamatten" userId="92ae9dc6-d0ea-4aee-81dd-3b719838e7ee" providerId="ADAL" clId="{4CB07923-3EFF-44DD-AFDA-EEB603E61B4D}" dt="2020-11-27T23:17:43.449" v="6" actId="20577"/>
          <ac:spMkLst>
            <pc:docMk/>
            <pc:sldMk cId="3655202801" sldId="2209"/>
            <ac:spMk id="14" creationId="{00000000-0000-0000-0000-000000000000}"/>
          </ac:spMkLst>
        </pc:spChg>
      </pc:sldChg>
      <pc:sldChg chg="modSp add mod">
        <pc:chgData name="Peter Anthamatten" userId="92ae9dc6-d0ea-4aee-81dd-3b719838e7ee" providerId="ADAL" clId="{4CB07923-3EFF-44DD-AFDA-EEB603E61B4D}" dt="2020-11-27T23:37:39.358" v="35" actId="20577"/>
        <pc:sldMkLst>
          <pc:docMk/>
          <pc:sldMk cId="0" sldId="2210"/>
        </pc:sldMkLst>
        <pc:spChg chg="mod">
          <ac:chgData name="Peter Anthamatten" userId="92ae9dc6-d0ea-4aee-81dd-3b719838e7ee" providerId="ADAL" clId="{4CB07923-3EFF-44DD-AFDA-EEB603E61B4D}" dt="2020-11-27T23:37:39.358" v="35" actId="20577"/>
          <ac:spMkLst>
            <pc:docMk/>
            <pc:sldMk cId="0" sldId="2210"/>
            <ac:spMk id="5" creationId="{53A5E5FC-1430-468A-96BA-AD17758D9FFB}"/>
          </ac:spMkLst>
        </pc:spChg>
      </pc:sldChg>
      <pc:sldChg chg="delSp modSp mod">
        <pc:chgData name="Peter Anthamatten" userId="92ae9dc6-d0ea-4aee-81dd-3b719838e7ee" providerId="ADAL" clId="{4CB07923-3EFF-44DD-AFDA-EEB603E61B4D}" dt="2020-11-28T04:18:02.602" v="246" actId="313"/>
        <pc:sldMkLst>
          <pc:docMk/>
          <pc:sldMk cId="2848504688" sldId="2215"/>
        </pc:sldMkLst>
        <pc:spChg chg="del">
          <ac:chgData name="Peter Anthamatten" userId="92ae9dc6-d0ea-4aee-81dd-3b719838e7ee" providerId="ADAL" clId="{4CB07923-3EFF-44DD-AFDA-EEB603E61B4D}" dt="2020-11-28T03:23:56.187" v="52" actId="478"/>
          <ac:spMkLst>
            <pc:docMk/>
            <pc:sldMk cId="2848504688" sldId="2215"/>
            <ac:spMk id="8" creationId="{BA19F905-1AD8-4713-AA79-74497E77473A}"/>
          </ac:spMkLst>
        </pc:spChg>
        <pc:spChg chg="mod">
          <ac:chgData name="Peter Anthamatten" userId="92ae9dc6-d0ea-4aee-81dd-3b719838e7ee" providerId="ADAL" clId="{4CB07923-3EFF-44DD-AFDA-EEB603E61B4D}" dt="2020-11-28T03:24:19.662" v="59" actId="1076"/>
          <ac:spMkLst>
            <pc:docMk/>
            <pc:sldMk cId="2848504688" sldId="2215"/>
            <ac:spMk id="9" creationId="{86BE334F-7347-48C9-B14E-E6A015FAFCC9}"/>
          </ac:spMkLst>
        </pc:spChg>
        <pc:spChg chg="mod">
          <ac:chgData name="Peter Anthamatten" userId="92ae9dc6-d0ea-4aee-81dd-3b719838e7ee" providerId="ADAL" clId="{4CB07923-3EFF-44DD-AFDA-EEB603E61B4D}" dt="2020-11-28T04:18:02.602" v="246" actId="313"/>
          <ac:spMkLst>
            <pc:docMk/>
            <pc:sldMk cId="2848504688" sldId="2215"/>
            <ac:spMk id="10" creationId="{BB574EA7-48DE-4638-8F26-A4B89432E236}"/>
          </ac:spMkLst>
        </pc:spChg>
        <pc:spChg chg="mod">
          <ac:chgData name="Peter Anthamatten" userId="92ae9dc6-d0ea-4aee-81dd-3b719838e7ee" providerId="ADAL" clId="{4CB07923-3EFF-44DD-AFDA-EEB603E61B4D}" dt="2020-11-28T03:22:59.918" v="43" actId="20577"/>
          <ac:spMkLst>
            <pc:docMk/>
            <pc:sldMk cId="2848504688" sldId="2215"/>
            <ac:spMk id="12" creationId="{757122D8-2543-4AF3-906B-54EC21CBBF6A}"/>
          </ac:spMkLst>
        </pc:spChg>
        <pc:spChg chg="mod">
          <ac:chgData name="Peter Anthamatten" userId="92ae9dc6-d0ea-4aee-81dd-3b719838e7ee" providerId="ADAL" clId="{4CB07923-3EFF-44DD-AFDA-EEB603E61B4D}" dt="2020-11-27T23:21:35.379" v="7" actId="255"/>
          <ac:spMkLst>
            <pc:docMk/>
            <pc:sldMk cId="2848504688" sldId="2215"/>
            <ac:spMk id="15" creationId="{00000000-0000-0000-0000-000000000000}"/>
          </ac:spMkLst>
        </pc:spChg>
        <pc:picChg chg="mod">
          <ac:chgData name="Peter Anthamatten" userId="92ae9dc6-d0ea-4aee-81dd-3b719838e7ee" providerId="ADAL" clId="{4CB07923-3EFF-44DD-AFDA-EEB603E61B4D}" dt="2020-11-28T03:24:02.160" v="54" actId="12788"/>
          <ac:picMkLst>
            <pc:docMk/>
            <pc:sldMk cId="2848504688" sldId="2215"/>
            <ac:picMk id="11" creationId="{94B36F44-2A22-4AEC-A0CE-648098827AA5}"/>
          </ac:picMkLst>
        </pc:picChg>
      </pc:sldChg>
      <pc:sldChg chg="add">
        <pc:chgData name="Peter Anthamatten" userId="92ae9dc6-d0ea-4aee-81dd-3b719838e7ee" providerId="ADAL" clId="{4CB07923-3EFF-44DD-AFDA-EEB603E61B4D}" dt="2020-11-27T23:37:42.744" v="37"/>
        <pc:sldMkLst>
          <pc:docMk/>
          <pc:sldMk cId="1726363083" sldId="2216"/>
        </pc:sldMkLst>
      </pc:sldChg>
      <pc:sldChg chg="add del">
        <pc:chgData name="Peter Anthamatten" userId="92ae9dc6-d0ea-4aee-81dd-3b719838e7ee" providerId="ADAL" clId="{4CB07923-3EFF-44DD-AFDA-EEB603E61B4D}" dt="2020-11-28T03:30:43.594" v="236" actId="47"/>
        <pc:sldMkLst>
          <pc:docMk/>
          <pc:sldMk cId="3250283881" sldId="2217"/>
        </pc:sldMkLst>
      </pc:sldChg>
      <pc:sldChg chg="addSp delSp modSp add mod">
        <pc:chgData name="Peter Anthamatten" userId="92ae9dc6-d0ea-4aee-81dd-3b719838e7ee" providerId="ADAL" clId="{4CB07923-3EFF-44DD-AFDA-EEB603E61B4D}" dt="2020-11-28T04:18:07.939" v="248"/>
        <pc:sldMkLst>
          <pc:docMk/>
          <pc:sldMk cId="3572569004" sldId="2218"/>
        </pc:sldMkLst>
        <pc:spChg chg="add mod">
          <ac:chgData name="Peter Anthamatten" userId="92ae9dc6-d0ea-4aee-81dd-3b719838e7ee" providerId="ADAL" clId="{4CB07923-3EFF-44DD-AFDA-EEB603E61B4D}" dt="2020-11-28T04:18:07.939" v="248"/>
          <ac:spMkLst>
            <pc:docMk/>
            <pc:sldMk cId="3572569004" sldId="2218"/>
            <ac:spMk id="8" creationId="{6F7CAF62-90DA-4B3C-96A2-F53282DD6A1F}"/>
          </ac:spMkLst>
        </pc:spChg>
        <pc:spChg chg="mod">
          <ac:chgData name="Peter Anthamatten" userId="92ae9dc6-d0ea-4aee-81dd-3b719838e7ee" providerId="ADAL" clId="{4CB07923-3EFF-44DD-AFDA-EEB603E61B4D}" dt="2020-11-28T03:24:43.488" v="66" actId="12788"/>
          <ac:spMkLst>
            <pc:docMk/>
            <pc:sldMk cId="3572569004" sldId="2218"/>
            <ac:spMk id="9" creationId="{86BE334F-7347-48C9-B14E-E6A015FAFCC9}"/>
          </ac:spMkLst>
        </pc:spChg>
        <pc:spChg chg="del">
          <ac:chgData name="Peter Anthamatten" userId="92ae9dc6-d0ea-4aee-81dd-3b719838e7ee" providerId="ADAL" clId="{4CB07923-3EFF-44DD-AFDA-EEB603E61B4D}" dt="2020-11-28T04:18:07.686" v="247" actId="478"/>
          <ac:spMkLst>
            <pc:docMk/>
            <pc:sldMk cId="3572569004" sldId="2218"/>
            <ac:spMk id="10" creationId="{BB574EA7-48DE-4638-8F26-A4B89432E236}"/>
          </ac:spMkLst>
        </pc:spChg>
        <pc:picChg chg="mod">
          <ac:chgData name="Peter Anthamatten" userId="92ae9dc6-d0ea-4aee-81dd-3b719838e7ee" providerId="ADAL" clId="{4CB07923-3EFF-44DD-AFDA-EEB603E61B4D}" dt="2020-11-28T03:24:27.851" v="61" actId="14826"/>
          <ac:picMkLst>
            <pc:docMk/>
            <pc:sldMk cId="3572569004" sldId="2218"/>
            <ac:picMk id="11" creationId="{94B36F44-2A22-4AEC-A0CE-648098827AA5}"/>
          </ac:picMkLst>
        </pc:picChg>
      </pc:sldChg>
      <pc:sldChg chg="addSp delSp modSp add mod">
        <pc:chgData name="Peter Anthamatten" userId="92ae9dc6-d0ea-4aee-81dd-3b719838e7ee" providerId="ADAL" clId="{4CB07923-3EFF-44DD-AFDA-EEB603E61B4D}" dt="2020-11-28T04:18:10.603" v="250"/>
        <pc:sldMkLst>
          <pc:docMk/>
          <pc:sldMk cId="1808542588" sldId="2219"/>
        </pc:sldMkLst>
        <pc:spChg chg="add mod">
          <ac:chgData name="Peter Anthamatten" userId="92ae9dc6-d0ea-4aee-81dd-3b719838e7ee" providerId="ADAL" clId="{4CB07923-3EFF-44DD-AFDA-EEB603E61B4D}" dt="2020-11-28T04:18:10.603" v="250"/>
          <ac:spMkLst>
            <pc:docMk/>
            <pc:sldMk cId="1808542588" sldId="2219"/>
            <ac:spMk id="8" creationId="{28C308F8-FCA6-460B-86AD-11D4238A4455}"/>
          </ac:spMkLst>
        </pc:spChg>
        <pc:spChg chg="mod">
          <ac:chgData name="Peter Anthamatten" userId="92ae9dc6-d0ea-4aee-81dd-3b719838e7ee" providerId="ADAL" clId="{4CB07923-3EFF-44DD-AFDA-EEB603E61B4D}" dt="2020-11-28T03:25:30.440" v="98" actId="12788"/>
          <ac:spMkLst>
            <pc:docMk/>
            <pc:sldMk cId="1808542588" sldId="2219"/>
            <ac:spMk id="9" creationId="{86BE334F-7347-48C9-B14E-E6A015FAFCC9}"/>
          </ac:spMkLst>
        </pc:spChg>
        <pc:spChg chg="del">
          <ac:chgData name="Peter Anthamatten" userId="92ae9dc6-d0ea-4aee-81dd-3b719838e7ee" providerId="ADAL" clId="{4CB07923-3EFF-44DD-AFDA-EEB603E61B4D}" dt="2020-11-28T04:18:10.357" v="249" actId="478"/>
          <ac:spMkLst>
            <pc:docMk/>
            <pc:sldMk cId="1808542588" sldId="2219"/>
            <ac:spMk id="10" creationId="{BB574EA7-48DE-4638-8F26-A4B89432E236}"/>
          </ac:spMkLst>
        </pc:spChg>
        <pc:picChg chg="mod">
          <ac:chgData name="Peter Anthamatten" userId="92ae9dc6-d0ea-4aee-81dd-3b719838e7ee" providerId="ADAL" clId="{4CB07923-3EFF-44DD-AFDA-EEB603E61B4D}" dt="2020-11-28T03:25:37.176" v="99" actId="1076"/>
          <ac:picMkLst>
            <pc:docMk/>
            <pc:sldMk cId="1808542588" sldId="2219"/>
            <ac:picMk id="11" creationId="{94B36F44-2A22-4AEC-A0CE-648098827AA5}"/>
          </ac:picMkLst>
        </pc:picChg>
      </pc:sldChg>
      <pc:sldChg chg="addSp delSp modSp add mod">
        <pc:chgData name="Peter Anthamatten" userId="92ae9dc6-d0ea-4aee-81dd-3b719838e7ee" providerId="ADAL" clId="{4CB07923-3EFF-44DD-AFDA-EEB603E61B4D}" dt="2020-11-28T04:18:17.949" v="254"/>
        <pc:sldMkLst>
          <pc:docMk/>
          <pc:sldMk cId="3571389747" sldId="2220"/>
        </pc:sldMkLst>
        <pc:spChg chg="add mod">
          <ac:chgData name="Peter Anthamatten" userId="92ae9dc6-d0ea-4aee-81dd-3b719838e7ee" providerId="ADAL" clId="{4CB07923-3EFF-44DD-AFDA-EEB603E61B4D}" dt="2020-11-28T04:18:17.949" v="254"/>
          <ac:spMkLst>
            <pc:docMk/>
            <pc:sldMk cId="3571389747" sldId="2220"/>
            <ac:spMk id="8" creationId="{C63133AE-760B-48C4-9090-B18C86A24918}"/>
          </ac:spMkLst>
        </pc:spChg>
        <pc:spChg chg="mod">
          <ac:chgData name="Peter Anthamatten" userId="92ae9dc6-d0ea-4aee-81dd-3b719838e7ee" providerId="ADAL" clId="{4CB07923-3EFF-44DD-AFDA-EEB603E61B4D}" dt="2020-11-28T03:29:43.349" v="218" actId="1076"/>
          <ac:spMkLst>
            <pc:docMk/>
            <pc:sldMk cId="3571389747" sldId="2220"/>
            <ac:spMk id="9" creationId="{86BE334F-7347-48C9-B14E-E6A015FAFCC9}"/>
          </ac:spMkLst>
        </pc:spChg>
        <pc:spChg chg="del">
          <ac:chgData name="Peter Anthamatten" userId="92ae9dc6-d0ea-4aee-81dd-3b719838e7ee" providerId="ADAL" clId="{4CB07923-3EFF-44DD-AFDA-EEB603E61B4D}" dt="2020-11-28T04:18:17.731" v="253" actId="478"/>
          <ac:spMkLst>
            <pc:docMk/>
            <pc:sldMk cId="3571389747" sldId="2220"/>
            <ac:spMk id="10" creationId="{BB574EA7-48DE-4638-8F26-A4B89432E236}"/>
          </ac:spMkLst>
        </pc:spChg>
        <pc:spChg chg="add del">
          <ac:chgData name="Peter Anthamatten" userId="92ae9dc6-d0ea-4aee-81dd-3b719838e7ee" providerId="ADAL" clId="{4CB07923-3EFF-44DD-AFDA-EEB603E61B4D}" dt="2020-11-28T03:26:38.931" v="118" actId="22"/>
          <ac:spMkLst>
            <pc:docMk/>
            <pc:sldMk cId="3571389747" sldId="2220"/>
            <ac:spMk id="13" creationId="{32194F9D-5544-41B6-9D34-26399CAF320C}"/>
          </ac:spMkLst>
        </pc:spChg>
        <pc:spChg chg="add del">
          <ac:chgData name="Peter Anthamatten" userId="92ae9dc6-d0ea-4aee-81dd-3b719838e7ee" providerId="ADAL" clId="{4CB07923-3EFF-44DD-AFDA-EEB603E61B4D}" dt="2020-11-28T03:26:58.840" v="120" actId="22"/>
          <ac:spMkLst>
            <pc:docMk/>
            <pc:sldMk cId="3571389747" sldId="2220"/>
            <ac:spMk id="14" creationId="{9489876C-10AE-4295-82A5-1E8FA6EC1E2B}"/>
          </ac:spMkLst>
        </pc:spChg>
        <pc:graphicFrameChg chg="add mod modGraphic">
          <ac:chgData name="Peter Anthamatten" userId="92ae9dc6-d0ea-4aee-81dd-3b719838e7ee" providerId="ADAL" clId="{4CB07923-3EFF-44DD-AFDA-EEB603E61B4D}" dt="2020-11-28T03:29:49.360" v="219" actId="1076"/>
          <ac:graphicFrameMkLst>
            <pc:docMk/>
            <pc:sldMk cId="3571389747" sldId="2220"/>
            <ac:graphicFrameMk id="4" creationId="{90B0557F-1D79-4853-8CDA-A80A90D5F693}"/>
          </ac:graphicFrameMkLst>
        </pc:graphicFrameChg>
        <pc:picChg chg="del mod">
          <ac:chgData name="Peter Anthamatten" userId="92ae9dc6-d0ea-4aee-81dd-3b719838e7ee" providerId="ADAL" clId="{4CB07923-3EFF-44DD-AFDA-EEB603E61B4D}" dt="2020-11-28T03:26:37.145" v="116" actId="478"/>
          <ac:picMkLst>
            <pc:docMk/>
            <pc:sldMk cId="3571389747" sldId="2220"/>
            <ac:picMk id="11" creationId="{94B36F44-2A22-4AEC-A0CE-648098827AA5}"/>
          </ac:picMkLst>
        </pc:picChg>
      </pc:sldChg>
      <pc:sldChg chg="addSp delSp modSp add mod ord">
        <pc:chgData name="Peter Anthamatten" userId="92ae9dc6-d0ea-4aee-81dd-3b719838e7ee" providerId="ADAL" clId="{4CB07923-3EFF-44DD-AFDA-EEB603E61B4D}" dt="2020-11-28T04:18:13.498" v="252"/>
        <pc:sldMkLst>
          <pc:docMk/>
          <pc:sldMk cId="3474848156" sldId="2221"/>
        </pc:sldMkLst>
        <pc:spChg chg="add mod">
          <ac:chgData name="Peter Anthamatten" userId="92ae9dc6-d0ea-4aee-81dd-3b719838e7ee" providerId="ADAL" clId="{4CB07923-3EFF-44DD-AFDA-EEB603E61B4D}" dt="2020-11-28T04:18:13.498" v="252"/>
          <ac:spMkLst>
            <pc:docMk/>
            <pc:sldMk cId="3474848156" sldId="2221"/>
            <ac:spMk id="8" creationId="{0C871F51-4D9F-45A0-A0FE-FC38678D5B59}"/>
          </ac:spMkLst>
        </pc:spChg>
        <pc:spChg chg="del">
          <ac:chgData name="Peter Anthamatten" userId="92ae9dc6-d0ea-4aee-81dd-3b719838e7ee" providerId="ADAL" clId="{4CB07923-3EFF-44DD-AFDA-EEB603E61B4D}" dt="2020-11-28T04:18:13.290" v="251" actId="478"/>
          <ac:spMkLst>
            <pc:docMk/>
            <pc:sldMk cId="3474848156" sldId="2221"/>
            <ac:spMk id="10" creationId="{BB574EA7-48DE-4638-8F26-A4B89432E236}"/>
          </ac:spMkLst>
        </pc:spChg>
      </pc:sldChg>
      <pc:sldChg chg="addSp delSp modSp add mod ord">
        <pc:chgData name="Peter Anthamatten" userId="92ae9dc6-d0ea-4aee-81dd-3b719838e7ee" providerId="ADAL" clId="{4CB07923-3EFF-44DD-AFDA-EEB603E61B4D}" dt="2020-11-28T04:18:21.184" v="256"/>
        <pc:sldMkLst>
          <pc:docMk/>
          <pc:sldMk cId="4215875750" sldId="2222"/>
        </pc:sldMkLst>
        <pc:spChg chg="add mod">
          <ac:chgData name="Peter Anthamatten" userId="92ae9dc6-d0ea-4aee-81dd-3b719838e7ee" providerId="ADAL" clId="{4CB07923-3EFF-44DD-AFDA-EEB603E61B4D}" dt="2020-11-28T04:18:21.184" v="256"/>
          <ac:spMkLst>
            <pc:docMk/>
            <pc:sldMk cId="4215875750" sldId="2222"/>
            <ac:spMk id="8" creationId="{192300C9-1A47-49B5-AAD9-5F62570C0C56}"/>
          </ac:spMkLst>
        </pc:spChg>
        <pc:spChg chg="mod">
          <ac:chgData name="Peter Anthamatten" userId="92ae9dc6-d0ea-4aee-81dd-3b719838e7ee" providerId="ADAL" clId="{4CB07923-3EFF-44DD-AFDA-EEB603E61B4D}" dt="2020-11-28T03:30:34.738" v="235" actId="12788"/>
          <ac:spMkLst>
            <pc:docMk/>
            <pc:sldMk cId="4215875750" sldId="2222"/>
            <ac:spMk id="9" creationId="{86BE334F-7347-48C9-B14E-E6A015FAFCC9}"/>
          </ac:spMkLst>
        </pc:spChg>
        <pc:spChg chg="del">
          <ac:chgData name="Peter Anthamatten" userId="92ae9dc6-d0ea-4aee-81dd-3b719838e7ee" providerId="ADAL" clId="{4CB07923-3EFF-44DD-AFDA-EEB603E61B4D}" dt="2020-11-28T04:18:20.965" v="255" actId="478"/>
          <ac:spMkLst>
            <pc:docMk/>
            <pc:sldMk cId="4215875750" sldId="2222"/>
            <ac:spMk id="10" creationId="{BB574EA7-48DE-4638-8F26-A4B89432E236}"/>
          </ac:spMkLst>
        </pc:spChg>
        <pc:picChg chg="mod">
          <ac:chgData name="Peter Anthamatten" userId="92ae9dc6-d0ea-4aee-81dd-3b719838e7ee" providerId="ADAL" clId="{4CB07923-3EFF-44DD-AFDA-EEB603E61B4D}" dt="2020-11-28T03:31:48.889" v="240" actId="12788"/>
          <ac:picMkLst>
            <pc:docMk/>
            <pc:sldMk cId="4215875750" sldId="2222"/>
            <ac:picMk id="11" creationId="{94B36F44-2A22-4AEC-A0CE-648098827AA5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388"/>
          </a:xfrm>
          <a:prstGeom prst="rect">
            <a:avLst/>
          </a:prstGeom>
        </p:spPr>
        <p:txBody>
          <a:bodyPr vert="horz" lIns="95733" tIns="47866" rIns="95733" bIns="47866" rtlCol="0"/>
          <a:lstStyle>
            <a:lvl1pPr algn="l">
              <a:defRPr sz="1300" dirty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388"/>
          </a:xfrm>
          <a:prstGeom prst="rect">
            <a:avLst/>
          </a:prstGeom>
        </p:spPr>
        <p:txBody>
          <a:bodyPr vert="horz" lIns="95733" tIns="47866" rIns="95733" bIns="47866" rtlCol="0"/>
          <a:lstStyle>
            <a:lvl1pPr algn="r">
              <a:defRPr sz="1300" smtClean="0">
                <a:cs typeface="+mn-cs"/>
              </a:defRPr>
            </a:lvl1pPr>
          </a:lstStyle>
          <a:p>
            <a:pPr>
              <a:defRPr/>
            </a:pPr>
            <a:fld id="{F3B27F02-B6C9-4527-94E6-966B9E24C08A}" type="datetimeFigureOut">
              <a:rPr lang="en-US"/>
              <a:pPr>
                <a:defRPr/>
              </a:pPr>
              <a:t>2020-11-27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173"/>
            <a:ext cx="3169920" cy="480388"/>
          </a:xfrm>
          <a:prstGeom prst="rect">
            <a:avLst/>
          </a:prstGeom>
        </p:spPr>
        <p:txBody>
          <a:bodyPr vert="horz" lIns="95733" tIns="47866" rIns="95733" bIns="47866" rtlCol="0" anchor="b"/>
          <a:lstStyle>
            <a:lvl1pPr algn="l">
              <a:defRPr sz="1300" dirty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173"/>
            <a:ext cx="3169920" cy="480388"/>
          </a:xfrm>
          <a:prstGeom prst="rect">
            <a:avLst/>
          </a:prstGeom>
        </p:spPr>
        <p:txBody>
          <a:bodyPr vert="horz" lIns="95733" tIns="47866" rIns="95733" bIns="47866" rtlCol="0" anchor="b"/>
          <a:lstStyle>
            <a:lvl1pPr algn="r">
              <a:defRPr sz="1300" smtClean="0">
                <a:cs typeface="+mn-cs"/>
              </a:defRPr>
            </a:lvl1pPr>
          </a:lstStyle>
          <a:p>
            <a:pPr>
              <a:defRPr/>
            </a:pPr>
            <a:fld id="{284BADFF-4A86-4C37-9B46-C22A9F4292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7253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388"/>
          </a:xfrm>
          <a:prstGeom prst="rect">
            <a:avLst/>
          </a:prstGeom>
        </p:spPr>
        <p:txBody>
          <a:bodyPr vert="horz" lIns="95733" tIns="47866" rIns="95733" bIns="4786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388"/>
          </a:xfrm>
          <a:prstGeom prst="rect">
            <a:avLst/>
          </a:prstGeom>
        </p:spPr>
        <p:txBody>
          <a:bodyPr vert="horz" lIns="95733" tIns="47866" rIns="95733" bIns="4786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1DA892D8-E830-4F31-BE37-F7E4939EAFDE}" type="datetimeFigureOut">
              <a:rPr lang="en-US"/>
              <a:pPr>
                <a:defRPr/>
              </a:pPr>
              <a:t>2020-11-27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733" tIns="47866" rIns="95733" bIns="47866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1227"/>
            <a:ext cx="5852160" cy="4320213"/>
          </a:xfrm>
          <a:prstGeom prst="rect">
            <a:avLst/>
          </a:prstGeom>
        </p:spPr>
        <p:txBody>
          <a:bodyPr vert="horz" lIns="95733" tIns="47866" rIns="95733" bIns="47866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173"/>
            <a:ext cx="3169920" cy="480388"/>
          </a:xfrm>
          <a:prstGeom prst="rect">
            <a:avLst/>
          </a:prstGeom>
        </p:spPr>
        <p:txBody>
          <a:bodyPr vert="horz" lIns="95733" tIns="47866" rIns="95733" bIns="4786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173"/>
            <a:ext cx="3169920" cy="480388"/>
          </a:xfrm>
          <a:prstGeom prst="rect">
            <a:avLst/>
          </a:prstGeom>
        </p:spPr>
        <p:txBody>
          <a:bodyPr vert="horz" lIns="95733" tIns="47866" rIns="95733" bIns="4786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D6347DBA-86B3-4101-B10B-6A2C48EDF1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7959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092420-75E2-4F41-9107-B9D2499A1EF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6895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092420-75E2-4F41-9107-B9D2499A1EF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311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092420-75E2-4F41-9107-B9D2499A1EF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8251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092420-75E2-4F41-9107-B9D2499A1EF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9373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092420-75E2-4F41-9107-B9D2499A1EF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2684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092420-75E2-4F41-9107-B9D2499A1EF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119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/>
          <p:nvPr/>
        </p:nvSpPr>
        <p:spPr bwMode="white">
          <a:xfrm>
            <a:off x="0" y="6515100"/>
            <a:ext cx="9144000" cy="342900"/>
          </a:xfrm>
          <a:prstGeom prst="rect">
            <a:avLst/>
          </a:prstGeom>
          <a:solidFill>
            <a:srgbClr val="9FBBC5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Rectangle 9"/>
          <p:cNvSpPr/>
          <p:nvPr userDrawn="1"/>
        </p:nvSpPr>
        <p:spPr>
          <a:xfrm>
            <a:off x="0" y="6553200"/>
            <a:ext cx="800100" cy="304800"/>
          </a:xfrm>
          <a:prstGeom prst="rect">
            <a:avLst/>
          </a:prstGeom>
          <a:solidFill>
            <a:srgbClr val="EAEAEA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3009900" y="6553200"/>
            <a:ext cx="4495800" cy="304800"/>
          </a:xfrm>
          <a:prstGeom prst="rect">
            <a:avLst/>
          </a:prstGeom>
          <a:solidFill>
            <a:srgbClr val="EAEAEA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838200" y="6553200"/>
            <a:ext cx="2133600" cy="304800"/>
          </a:xfrm>
          <a:prstGeom prst="rect">
            <a:avLst/>
          </a:prstGeom>
          <a:solidFill>
            <a:srgbClr val="EAEAEA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11"/>
          <p:cNvSpPr/>
          <p:nvPr userDrawn="1"/>
        </p:nvSpPr>
        <p:spPr>
          <a:xfrm>
            <a:off x="7543800" y="6553200"/>
            <a:ext cx="1600200" cy="304800"/>
          </a:xfrm>
          <a:prstGeom prst="rect">
            <a:avLst/>
          </a:prstGeom>
          <a:solidFill>
            <a:srgbClr val="EAEAEA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943100" y="2133600"/>
            <a:ext cx="5448300" cy="523220"/>
          </a:xfrm>
        </p:spPr>
        <p:txBody>
          <a:bodyPr anchor="b">
            <a:spAutoFit/>
          </a:bodyPr>
          <a:lstStyle>
            <a:lvl1pPr>
              <a:defRPr sz="2800" cap="all" baseline="0">
                <a:latin typeface="Myriad Pro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Footer Placeholder 16"/>
          <p:cNvSpPr>
            <a:spLocks noGrp="1"/>
          </p:cNvSpPr>
          <p:nvPr>
            <p:ph type="ftr" sz="quarter" idx="10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 dirty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 dirty="0"/>
              <a:t>Peter </a:t>
            </a:r>
            <a:r>
              <a:rPr lang="en-US" dirty="0" err="1"/>
              <a:t>Anthamatten</a:t>
            </a:r>
            <a:r>
              <a:rPr lang="en-US" dirty="0"/>
              <a:t> - Assistant Professor - University of Colorado Denver</a:t>
            </a:r>
          </a:p>
        </p:txBody>
      </p:sp>
      <p:sp>
        <p:nvSpPr>
          <p:cNvPr id="10" name="Slide Number Placeholder 28"/>
          <p:cNvSpPr>
            <a:spLocks noGrp="1"/>
          </p:cNvSpPr>
          <p:nvPr>
            <p:ph type="sldNum" sz="quarter" idx="11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37968828-2A44-4142-8570-435C0BD8044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04A28E-9E65-4D00-AE72-555CC444541E}" type="datetime1">
              <a:rPr lang="en-US"/>
              <a:pPr>
                <a:defRPr/>
              </a:pPr>
              <a:t>2020-11-27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 dirty="0"/>
              <a:t>Peter </a:t>
            </a:r>
            <a:r>
              <a:rPr lang="en-US" dirty="0" err="1"/>
              <a:t>Anthamatten</a:t>
            </a:r>
            <a:r>
              <a:rPr lang="en-US" dirty="0"/>
              <a:t> - Assistant Professor - University of Colorado Denver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 b="0" smtClean="0">
                <a:solidFill>
                  <a:schemeClr val="tx1"/>
                </a:solidFill>
                <a:latin typeface="Candara" pitchFamily="34" charset="0"/>
              </a:defRPr>
            </a:lvl1pPr>
          </a:lstStyle>
          <a:p>
            <a:pPr>
              <a:defRPr/>
            </a:pPr>
            <a:fld id="{71705321-C9A4-486C-A685-1BBC06ED3F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7049F28-C668-4BA9-9926-964CD629AB0C}" type="datetime1">
              <a:rPr lang="en-US"/>
              <a:pPr>
                <a:defRPr/>
              </a:pPr>
              <a:t>2020-11-27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dirty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Peter </a:t>
            </a:r>
            <a:r>
              <a:rPr lang="en-US" dirty="0" err="1"/>
              <a:t>Anthamatten</a:t>
            </a:r>
            <a:r>
              <a:rPr lang="en-US" dirty="0"/>
              <a:t> - Assistant Professor - University of Colorado Denver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F77C0F8-3226-48D8-B7E8-E1E6152869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Myriad Pro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Myriad Pro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Myriad Pro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Myriad Pro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Myriad Pro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D2DA7A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FADA7A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chael-tompsett.pixels.com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chael-tompsett.pixels.com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7" y="0"/>
            <a:ext cx="9143453" cy="6858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</p:pic>
      <p:sp>
        <p:nvSpPr>
          <p:cNvPr id="7" name="Rectangle 1">
            <a:extLst>
              <a:ext uri="{FF2B5EF4-FFF2-40B4-BE49-F238E27FC236}">
                <a16:creationId xmlns:a16="http://schemas.microsoft.com/office/drawing/2014/main" id="{319020FE-1B76-4672-A66A-0D763E7665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020" y="6309375"/>
            <a:ext cx="2574940" cy="40011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World Map by Michael Tompsett</a:t>
            </a:r>
          </a:p>
          <a:p>
            <a:r>
              <a:rPr lang="en-US" sz="1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000" b="0" i="0" u="none" strike="noStrike" baseline="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www.michael-tompsett.pixels.com</a:t>
            </a:r>
            <a:endParaRPr lang="en-US" sz="1000" b="0" i="0" u="none" strike="noStrike" baseline="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53A5E5FC-1430-468A-96BA-AD17758D9F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4469" y="212778"/>
            <a:ext cx="5875062" cy="830997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prstClr val="white"/>
                </a:solidFill>
                <a:latin typeface="Trebuchet MS" pitchFamily="34" charset="0"/>
              </a:rPr>
              <a:t>How to Make Maps: Chapter 11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prstClr val="white"/>
                </a:solidFill>
                <a:latin typeface="Trebuchet MS" pitchFamily="34" charset="0"/>
              </a:rPr>
              <a:t>“GIS and Graphics Software”</a:t>
            </a:r>
            <a:endParaRPr lang="en-US" sz="2400" dirty="0">
              <a:solidFill>
                <a:prstClr val="white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2"/>
          <p:cNvSpPr txBox="1">
            <a:spLocks/>
          </p:cNvSpPr>
          <p:nvPr/>
        </p:nvSpPr>
        <p:spPr bwMode="auto">
          <a:xfrm>
            <a:off x="838200" y="65532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  <a:cs typeface="+mn-cs"/>
              </a:rPr>
              <a:t>Anthamatten</a:t>
            </a:r>
          </a:p>
        </p:txBody>
      </p:sp>
      <p:sp>
        <p:nvSpPr>
          <p:cNvPr id="17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0" y="6553200"/>
            <a:ext cx="800100" cy="304800"/>
          </a:xfrm>
        </p:spPr>
        <p:txBody>
          <a:bodyPr/>
          <a:lstStyle/>
          <a:p>
            <a:pPr>
              <a:defRPr/>
            </a:pPr>
            <a:fld id="{6990218C-B0C0-45E1-82F9-30455F747CF2}" type="slidenum">
              <a:rPr lang="en-US" b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pPr>
                <a:defRPr/>
              </a:pPr>
              <a:t>1</a:t>
            </a:fld>
            <a:endParaRPr lang="en-US" b="0" dirty="0">
              <a:solidFill>
                <a:schemeClr val="accent1">
                  <a:lumMod val="50000"/>
                </a:schemeClr>
              </a:solidFill>
              <a:latin typeface="Candara" pitchFamily="34" charset="0"/>
            </a:endParaRPr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757122D8-2543-4AF3-906B-54EC21CBBF6A}"/>
              </a:ext>
            </a:extLst>
          </p:cNvPr>
          <p:cNvSpPr txBox="1">
            <a:spLocks/>
          </p:cNvSpPr>
          <p:nvPr/>
        </p:nvSpPr>
        <p:spPr bwMode="auto">
          <a:xfrm>
            <a:off x="7543800" y="6553200"/>
            <a:ext cx="160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Chapter 11</a:t>
            </a:r>
            <a:endParaRPr lang="en-US" sz="1100" dirty="0">
              <a:solidFill>
                <a:schemeClr val="accent1">
                  <a:lumMod val="50000"/>
                </a:schemeClr>
              </a:solidFill>
              <a:latin typeface="Candara" pitchFamily="34" charset="0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BE334F-7347-48C9-B14E-E6A015FAFCC9}"/>
              </a:ext>
            </a:extLst>
          </p:cNvPr>
          <p:cNvSpPr txBox="1"/>
          <p:nvPr/>
        </p:nvSpPr>
        <p:spPr>
          <a:xfrm>
            <a:off x="974740" y="5272440"/>
            <a:ext cx="7194520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Myriad Pro" pitchFamily="34" charset="0"/>
              </a:rPr>
              <a:t>An illustration of country boundaries displayed in a vector GIS.</a:t>
            </a:r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BB574EA7-48DE-4638-8F26-A4B89432E23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auto">
          <a:xfrm>
            <a:off x="3009900" y="6553200"/>
            <a:ext cx="4495800" cy="304800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i="1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How to Make Maps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 : “GIS and Graphics Software”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4B36F44-2A22-4AEC-A0CE-648098827A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4400" y="228600"/>
            <a:ext cx="7315200" cy="4702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504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2"/>
          <p:cNvSpPr txBox="1">
            <a:spLocks/>
          </p:cNvSpPr>
          <p:nvPr/>
        </p:nvSpPr>
        <p:spPr bwMode="auto">
          <a:xfrm>
            <a:off x="838200" y="65532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  <a:cs typeface="+mn-cs"/>
              </a:rPr>
              <a:t>Anthamatten</a:t>
            </a:r>
          </a:p>
        </p:txBody>
      </p:sp>
      <p:sp>
        <p:nvSpPr>
          <p:cNvPr id="17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0" y="6553200"/>
            <a:ext cx="800100" cy="304800"/>
          </a:xfrm>
        </p:spPr>
        <p:txBody>
          <a:bodyPr/>
          <a:lstStyle/>
          <a:p>
            <a:pPr>
              <a:defRPr/>
            </a:pPr>
            <a:fld id="{6990218C-B0C0-45E1-82F9-30455F747CF2}" type="slidenum">
              <a:rPr lang="en-US" b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pPr>
                <a:defRPr/>
              </a:pPr>
              <a:t>2</a:t>
            </a:fld>
            <a:endParaRPr lang="en-US" b="0" dirty="0">
              <a:solidFill>
                <a:schemeClr val="accent1">
                  <a:lumMod val="50000"/>
                </a:schemeClr>
              </a:solidFill>
              <a:latin typeface="Candara" pitchFamily="34" charset="0"/>
            </a:endParaRPr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757122D8-2543-4AF3-906B-54EC21CBBF6A}"/>
              </a:ext>
            </a:extLst>
          </p:cNvPr>
          <p:cNvSpPr txBox="1">
            <a:spLocks/>
          </p:cNvSpPr>
          <p:nvPr/>
        </p:nvSpPr>
        <p:spPr bwMode="auto">
          <a:xfrm>
            <a:off x="7543800" y="6553200"/>
            <a:ext cx="160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Chapter 11</a:t>
            </a:r>
            <a:endParaRPr lang="en-US" sz="1100" dirty="0">
              <a:solidFill>
                <a:schemeClr val="accent1">
                  <a:lumMod val="50000"/>
                </a:schemeClr>
              </a:solidFill>
              <a:latin typeface="Candara" pitchFamily="34" charset="0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BE334F-7347-48C9-B14E-E6A015FAFCC9}"/>
              </a:ext>
            </a:extLst>
          </p:cNvPr>
          <p:cNvSpPr txBox="1"/>
          <p:nvPr/>
        </p:nvSpPr>
        <p:spPr>
          <a:xfrm>
            <a:off x="2446928" y="5272440"/>
            <a:ext cx="4250145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Myriad Pro" pitchFamily="34" charset="0"/>
              </a:rPr>
              <a:t>An illustration of a raster data GIS.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4B36F44-2A22-4AEC-A0CE-648098827A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4400" y="334759"/>
            <a:ext cx="7315200" cy="4490310"/>
          </a:xfrm>
          <a:prstGeom prst="rect">
            <a:avLst/>
          </a:prstGeom>
        </p:spPr>
      </p:pic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6F7CAF62-90DA-4B3C-96A2-F53282DD6A1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auto">
          <a:xfrm>
            <a:off x="3009900" y="6553200"/>
            <a:ext cx="4495800" cy="304800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i="1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How to Make Maps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 : “GIS and Graphics Software”</a:t>
            </a:r>
          </a:p>
        </p:txBody>
      </p:sp>
    </p:spTree>
    <p:extLst>
      <p:ext uri="{BB962C8B-B14F-4D97-AF65-F5344CB8AC3E}">
        <p14:creationId xmlns:p14="http://schemas.microsoft.com/office/powerpoint/2010/main" val="3572569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2"/>
          <p:cNvSpPr txBox="1">
            <a:spLocks/>
          </p:cNvSpPr>
          <p:nvPr/>
        </p:nvSpPr>
        <p:spPr bwMode="auto">
          <a:xfrm>
            <a:off x="838200" y="65532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  <a:cs typeface="+mn-cs"/>
              </a:rPr>
              <a:t>Anthamatten</a:t>
            </a:r>
          </a:p>
        </p:txBody>
      </p:sp>
      <p:sp>
        <p:nvSpPr>
          <p:cNvPr id="17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0" y="6553200"/>
            <a:ext cx="800100" cy="304800"/>
          </a:xfrm>
        </p:spPr>
        <p:txBody>
          <a:bodyPr/>
          <a:lstStyle/>
          <a:p>
            <a:pPr>
              <a:defRPr/>
            </a:pPr>
            <a:fld id="{6990218C-B0C0-45E1-82F9-30455F747CF2}" type="slidenum">
              <a:rPr lang="en-US" b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pPr>
                <a:defRPr/>
              </a:pPr>
              <a:t>3</a:t>
            </a:fld>
            <a:endParaRPr lang="en-US" b="0" dirty="0">
              <a:solidFill>
                <a:schemeClr val="accent1">
                  <a:lumMod val="50000"/>
                </a:schemeClr>
              </a:solidFill>
              <a:latin typeface="Candara" pitchFamily="34" charset="0"/>
            </a:endParaRPr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757122D8-2543-4AF3-906B-54EC21CBBF6A}"/>
              </a:ext>
            </a:extLst>
          </p:cNvPr>
          <p:cNvSpPr txBox="1">
            <a:spLocks/>
          </p:cNvSpPr>
          <p:nvPr/>
        </p:nvSpPr>
        <p:spPr bwMode="auto">
          <a:xfrm>
            <a:off x="7543800" y="6553200"/>
            <a:ext cx="160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Chapter 11</a:t>
            </a:r>
            <a:endParaRPr lang="en-US" sz="1100" dirty="0">
              <a:solidFill>
                <a:schemeClr val="accent1">
                  <a:lumMod val="50000"/>
                </a:schemeClr>
              </a:solidFill>
              <a:latin typeface="Candara" pitchFamily="34" charset="0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BE334F-7347-48C9-B14E-E6A015FAFCC9}"/>
              </a:ext>
            </a:extLst>
          </p:cNvPr>
          <p:cNvSpPr txBox="1"/>
          <p:nvPr/>
        </p:nvSpPr>
        <p:spPr>
          <a:xfrm>
            <a:off x="2324100" y="5272440"/>
            <a:ext cx="4495801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Myriad Pro" pitchFamily="34" charset="0"/>
              </a:rPr>
              <a:t>An example of simple objects with different fill colors and stroke widths.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4B36F44-2A22-4AEC-A0CE-648098827A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68826" y="395005"/>
            <a:ext cx="2206349" cy="4490310"/>
          </a:xfrm>
          <a:prstGeom prst="rect">
            <a:avLst/>
          </a:prstGeom>
        </p:spPr>
      </p:pic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28C308F8-FCA6-460B-86AD-11D4238A445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auto">
          <a:xfrm>
            <a:off x="3009900" y="6553200"/>
            <a:ext cx="4495800" cy="304800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i="1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How to Make Maps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 : “GIS and Graphics Software”</a:t>
            </a:r>
          </a:p>
        </p:txBody>
      </p:sp>
    </p:spTree>
    <p:extLst>
      <p:ext uri="{BB962C8B-B14F-4D97-AF65-F5344CB8AC3E}">
        <p14:creationId xmlns:p14="http://schemas.microsoft.com/office/powerpoint/2010/main" val="1808542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2"/>
          <p:cNvSpPr txBox="1">
            <a:spLocks/>
          </p:cNvSpPr>
          <p:nvPr/>
        </p:nvSpPr>
        <p:spPr bwMode="auto">
          <a:xfrm>
            <a:off x="838200" y="65532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  <a:cs typeface="+mn-cs"/>
              </a:rPr>
              <a:t>Anthamatten</a:t>
            </a:r>
          </a:p>
        </p:txBody>
      </p:sp>
      <p:sp>
        <p:nvSpPr>
          <p:cNvPr id="17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0" y="6553200"/>
            <a:ext cx="800100" cy="304800"/>
          </a:xfrm>
        </p:spPr>
        <p:txBody>
          <a:bodyPr/>
          <a:lstStyle/>
          <a:p>
            <a:pPr>
              <a:defRPr/>
            </a:pPr>
            <a:fld id="{6990218C-B0C0-45E1-82F9-30455F747CF2}" type="slidenum">
              <a:rPr lang="en-US" b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pPr>
                <a:defRPr/>
              </a:pPr>
              <a:t>4</a:t>
            </a:fld>
            <a:endParaRPr lang="en-US" b="0" dirty="0">
              <a:solidFill>
                <a:schemeClr val="accent1">
                  <a:lumMod val="50000"/>
                </a:schemeClr>
              </a:solidFill>
              <a:latin typeface="Candara" pitchFamily="34" charset="0"/>
            </a:endParaRPr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757122D8-2543-4AF3-906B-54EC21CBBF6A}"/>
              </a:ext>
            </a:extLst>
          </p:cNvPr>
          <p:cNvSpPr txBox="1">
            <a:spLocks/>
          </p:cNvSpPr>
          <p:nvPr/>
        </p:nvSpPr>
        <p:spPr bwMode="auto">
          <a:xfrm>
            <a:off x="7543800" y="6553200"/>
            <a:ext cx="160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Chapter 11</a:t>
            </a:r>
            <a:endParaRPr lang="en-US" sz="1100" dirty="0">
              <a:solidFill>
                <a:schemeClr val="accent1">
                  <a:lumMod val="50000"/>
                </a:schemeClr>
              </a:solidFill>
              <a:latin typeface="Candara" pitchFamily="34" charset="0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BE334F-7347-48C9-B14E-E6A015FAFCC9}"/>
              </a:ext>
            </a:extLst>
          </p:cNvPr>
          <p:cNvSpPr txBox="1"/>
          <p:nvPr/>
        </p:nvSpPr>
        <p:spPr>
          <a:xfrm>
            <a:off x="2324100" y="4389125"/>
            <a:ext cx="4495801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Myriad Pro" pitchFamily="34" charset="0"/>
              </a:rPr>
              <a:t>An example of layers panel in a vector graphics application (</a:t>
            </a:r>
            <a:r>
              <a:rPr lang="en-US" i="1" dirty="0">
                <a:solidFill>
                  <a:schemeClr val="tx1"/>
                </a:solidFill>
                <a:latin typeface="Myriad Pro" pitchFamily="34" charset="0"/>
              </a:rPr>
              <a:t>Adobe Illustrator</a:t>
            </a:r>
            <a:r>
              <a:rPr lang="en-US" dirty="0">
                <a:solidFill>
                  <a:schemeClr val="tx1"/>
                </a:solidFill>
                <a:latin typeface="Myriad Pro" pitchFamily="34" charset="0"/>
              </a:rPr>
              <a:t>).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4B36F44-2A22-4AEC-A0CE-648098827A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28800" y="817460"/>
            <a:ext cx="5486400" cy="309383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0C871F51-4D9F-45A0-A0FE-FC38678D5B5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auto">
          <a:xfrm>
            <a:off x="3009900" y="6553200"/>
            <a:ext cx="4495800" cy="304800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i="1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How to Make Maps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 : “GIS and Graphics Software”</a:t>
            </a:r>
          </a:p>
        </p:txBody>
      </p:sp>
    </p:spTree>
    <p:extLst>
      <p:ext uri="{BB962C8B-B14F-4D97-AF65-F5344CB8AC3E}">
        <p14:creationId xmlns:p14="http://schemas.microsoft.com/office/powerpoint/2010/main" val="34748481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2"/>
          <p:cNvSpPr txBox="1">
            <a:spLocks/>
          </p:cNvSpPr>
          <p:nvPr/>
        </p:nvSpPr>
        <p:spPr bwMode="auto">
          <a:xfrm>
            <a:off x="838200" y="65532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  <a:cs typeface="+mn-cs"/>
              </a:rPr>
              <a:t>Anthamatten</a:t>
            </a:r>
          </a:p>
        </p:txBody>
      </p:sp>
      <p:sp>
        <p:nvSpPr>
          <p:cNvPr id="17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0" y="6553200"/>
            <a:ext cx="800100" cy="304800"/>
          </a:xfrm>
        </p:spPr>
        <p:txBody>
          <a:bodyPr/>
          <a:lstStyle/>
          <a:p>
            <a:pPr>
              <a:defRPr/>
            </a:pPr>
            <a:fld id="{6990218C-B0C0-45E1-82F9-30455F747CF2}" type="slidenum">
              <a:rPr lang="en-US" b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pPr>
                <a:defRPr/>
              </a:pPr>
              <a:t>5</a:t>
            </a:fld>
            <a:endParaRPr lang="en-US" b="0" dirty="0">
              <a:solidFill>
                <a:schemeClr val="accent1">
                  <a:lumMod val="50000"/>
                </a:schemeClr>
              </a:solidFill>
              <a:latin typeface="Candara" pitchFamily="34" charset="0"/>
            </a:endParaRPr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757122D8-2543-4AF3-906B-54EC21CBBF6A}"/>
              </a:ext>
            </a:extLst>
          </p:cNvPr>
          <p:cNvSpPr txBox="1">
            <a:spLocks/>
          </p:cNvSpPr>
          <p:nvPr/>
        </p:nvSpPr>
        <p:spPr bwMode="auto">
          <a:xfrm>
            <a:off x="7543800" y="6553200"/>
            <a:ext cx="160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Chapter 11</a:t>
            </a:r>
            <a:endParaRPr lang="en-US" sz="1100" dirty="0">
              <a:solidFill>
                <a:schemeClr val="accent1">
                  <a:lumMod val="50000"/>
                </a:schemeClr>
              </a:solidFill>
              <a:latin typeface="Candara" pitchFamily="34" charset="0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BE334F-7347-48C9-B14E-E6A015FAFCC9}"/>
              </a:ext>
            </a:extLst>
          </p:cNvPr>
          <p:cNvSpPr txBox="1"/>
          <p:nvPr/>
        </p:nvSpPr>
        <p:spPr>
          <a:xfrm>
            <a:off x="4248149" y="2782669"/>
            <a:ext cx="4495801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Myriad Pro" pitchFamily="34" charset="0"/>
              </a:rPr>
              <a:t>Examples of numbers in decimal and their conversions to hexadecimal.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90B0557F-1D79-4853-8CDA-A80A90D5F6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3447004"/>
              </p:ext>
            </p:extLst>
          </p:nvPr>
        </p:nvGraphicFramePr>
        <p:xfrm>
          <a:off x="400050" y="395005"/>
          <a:ext cx="3540860" cy="55626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770430">
                  <a:extLst>
                    <a:ext uri="{9D8B030D-6E8A-4147-A177-3AD203B41FA5}">
                      <a16:colId xmlns:a16="http://schemas.microsoft.com/office/drawing/2014/main" val="726570924"/>
                    </a:ext>
                  </a:extLst>
                </a:gridCol>
                <a:gridCol w="1770430">
                  <a:extLst>
                    <a:ext uri="{9D8B030D-6E8A-4147-A177-3AD203B41FA5}">
                      <a16:colId xmlns:a16="http://schemas.microsoft.com/office/drawing/2014/main" val="21250160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Decimal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Hexadecimal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3856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70697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30670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65903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67823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4346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45877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41263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21148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85506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47708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29976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6173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05783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4319757"/>
                  </a:ext>
                </a:extLst>
              </a:tr>
            </a:tbl>
          </a:graphicData>
        </a:graphic>
      </p:graphicFrame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C63133AE-760B-48C4-9090-B18C86A2491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auto">
          <a:xfrm>
            <a:off x="3009900" y="6553200"/>
            <a:ext cx="4495800" cy="304800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i="1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How to Make Maps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 : “GIS and Graphics Software”</a:t>
            </a:r>
          </a:p>
        </p:txBody>
      </p:sp>
    </p:spTree>
    <p:extLst>
      <p:ext uri="{BB962C8B-B14F-4D97-AF65-F5344CB8AC3E}">
        <p14:creationId xmlns:p14="http://schemas.microsoft.com/office/powerpoint/2010/main" val="35713897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2"/>
          <p:cNvSpPr txBox="1">
            <a:spLocks/>
          </p:cNvSpPr>
          <p:nvPr/>
        </p:nvSpPr>
        <p:spPr bwMode="auto">
          <a:xfrm>
            <a:off x="838200" y="65532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  <a:cs typeface="+mn-cs"/>
              </a:rPr>
              <a:t>Anthamatten</a:t>
            </a:r>
          </a:p>
        </p:txBody>
      </p:sp>
      <p:sp>
        <p:nvSpPr>
          <p:cNvPr id="17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0" y="6553200"/>
            <a:ext cx="800100" cy="304800"/>
          </a:xfrm>
        </p:spPr>
        <p:txBody>
          <a:bodyPr/>
          <a:lstStyle/>
          <a:p>
            <a:pPr>
              <a:defRPr/>
            </a:pPr>
            <a:fld id="{6990218C-B0C0-45E1-82F9-30455F747CF2}" type="slidenum">
              <a:rPr lang="en-US" b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pPr>
                <a:defRPr/>
              </a:pPr>
              <a:t>6</a:t>
            </a:fld>
            <a:endParaRPr lang="en-US" b="0" dirty="0">
              <a:solidFill>
                <a:schemeClr val="accent1">
                  <a:lumMod val="50000"/>
                </a:schemeClr>
              </a:solidFill>
              <a:latin typeface="Candara" pitchFamily="34" charset="0"/>
            </a:endParaRPr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757122D8-2543-4AF3-906B-54EC21CBBF6A}"/>
              </a:ext>
            </a:extLst>
          </p:cNvPr>
          <p:cNvSpPr txBox="1">
            <a:spLocks/>
          </p:cNvSpPr>
          <p:nvPr/>
        </p:nvSpPr>
        <p:spPr bwMode="auto">
          <a:xfrm>
            <a:off x="7543800" y="6553200"/>
            <a:ext cx="160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Chapter 11</a:t>
            </a:r>
            <a:endParaRPr lang="en-US" sz="1100" dirty="0">
              <a:solidFill>
                <a:schemeClr val="accent1">
                  <a:lumMod val="50000"/>
                </a:schemeClr>
              </a:solidFill>
              <a:latin typeface="Candara" pitchFamily="34" charset="0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BE334F-7347-48C9-B14E-E6A015FAFCC9}"/>
              </a:ext>
            </a:extLst>
          </p:cNvPr>
          <p:cNvSpPr txBox="1"/>
          <p:nvPr/>
        </p:nvSpPr>
        <p:spPr>
          <a:xfrm>
            <a:off x="1450990" y="4389125"/>
            <a:ext cx="6242020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Myriad Pro" pitchFamily="34" charset="0"/>
              </a:rPr>
              <a:t>Examples of different hexadecimal codes and their colors.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4B36F44-2A22-4AEC-A0CE-648098827A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79567" y="1355130"/>
            <a:ext cx="6384866" cy="272921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</p:pic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192300C9-1A47-49B5-AAD9-5F62570C0C5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auto">
          <a:xfrm>
            <a:off x="3009900" y="6553200"/>
            <a:ext cx="4495800" cy="304800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i="1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How to Make Maps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 : “GIS and Graphics Software”</a:t>
            </a:r>
          </a:p>
        </p:txBody>
      </p:sp>
    </p:spTree>
    <p:extLst>
      <p:ext uri="{BB962C8B-B14F-4D97-AF65-F5344CB8AC3E}">
        <p14:creationId xmlns:p14="http://schemas.microsoft.com/office/powerpoint/2010/main" val="4215875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7" y="0"/>
            <a:ext cx="9143453" cy="6858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</p:pic>
      <p:sp>
        <p:nvSpPr>
          <p:cNvPr id="7" name="Rectangle 1">
            <a:extLst>
              <a:ext uri="{FF2B5EF4-FFF2-40B4-BE49-F238E27FC236}">
                <a16:creationId xmlns:a16="http://schemas.microsoft.com/office/drawing/2014/main" id="{319020FE-1B76-4672-A66A-0D763E7665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020" y="6309375"/>
            <a:ext cx="2574940" cy="40011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World Map by Michael Tompsett</a:t>
            </a:r>
          </a:p>
          <a:p>
            <a:r>
              <a:rPr lang="en-US" sz="1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000" b="0" i="0" u="none" strike="noStrike" baseline="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www.michael-tompsett.pixels.com</a:t>
            </a:r>
            <a:endParaRPr lang="en-US" sz="1000" b="0" i="0" u="none" strike="noStrike" baseline="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53A5E5FC-1430-468A-96BA-AD17758D9F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4469" y="212778"/>
            <a:ext cx="5875062" cy="830997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prstClr val="white"/>
                </a:solidFill>
                <a:latin typeface="Trebuchet MS" pitchFamily="34" charset="0"/>
              </a:rPr>
              <a:t>How to Make Maps: Chapter 11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prstClr val="white"/>
                </a:solidFill>
                <a:latin typeface="Trebuchet MS" pitchFamily="34" charset="0"/>
              </a:rPr>
              <a:t>“GIS and Graphics Software”</a:t>
            </a:r>
            <a:endParaRPr lang="en-US" sz="2400" dirty="0">
              <a:solidFill>
                <a:prstClr val="white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63630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Custom 2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525A7D"/>
      </a:accent1>
      <a:accent2>
        <a:srgbClr val="D8E2EB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</TotalTime>
  <Words>245</Words>
  <Application>Microsoft Office PowerPoint</Application>
  <PresentationFormat>On-screen Show (4:3)</PresentationFormat>
  <Paragraphs>73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Calibri</vt:lpstr>
      <vt:lpstr>Candara</vt:lpstr>
      <vt:lpstr>Myriad Pro</vt:lpstr>
      <vt:lpstr>Trebuchet MS</vt:lpstr>
      <vt:lpstr>Tw Cen MT</vt:lpstr>
      <vt:lpstr>Wingdings</vt:lpstr>
      <vt:lpstr>Wingdings 2</vt:lpstr>
      <vt:lpstr>Median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Make Maps: Chapter 11</dc:title>
  <dc:subject/>
  <dc:creator>peter.anthamatten@ucdenver.edu</dc:creator>
  <dc:description/>
  <cp:lastModifiedBy>Peter Anthamatten</cp:lastModifiedBy>
  <cp:revision>6</cp:revision>
  <dcterms:created xsi:type="dcterms:W3CDTF">2020-11-27T22:42:00Z</dcterms:created>
  <dcterms:modified xsi:type="dcterms:W3CDTF">2020-11-28T04:18:22Z</dcterms:modified>
</cp:coreProperties>
</file>