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210" r:id="rId2"/>
    <p:sldId id="2215" r:id="rId3"/>
    <p:sldId id="2218" r:id="rId4"/>
    <p:sldId id="2219" r:id="rId5"/>
    <p:sldId id="2220" r:id="rId6"/>
    <p:sldId id="2216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E6A76-8C48-4ADE-9898-9C65B8CC7833}" v="16" dt="2020-11-28T04:17:47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994E6A76-8C48-4ADE-9898-9C65B8CC7833}"/>
    <pc:docChg chg="undo custSel addSld delSld modSld">
      <pc:chgData name="Peter Anthamatten" userId="92ae9dc6-d0ea-4aee-81dd-3b719838e7ee" providerId="ADAL" clId="{994E6A76-8C48-4ADE-9898-9C65B8CC7833}" dt="2020-11-28T04:17:47.241" v="166"/>
      <pc:docMkLst>
        <pc:docMk/>
      </pc:docMkLst>
      <pc:sldChg chg="modSp del mod">
        <pc:chgData name="Peter Anthamatten" userId="92ae9dc6-d0ea-4aee-81dd-3b719838e7ee" providerId="ADAL" clId="{994E6A76-8C48-4ADE-9898-9C65B8CC7833}" dt="2020-11-27T23:37:04.508" v="16" actId="47"/>
        <pc:sldMkLst>
          <pc:docMk/>
          <pc:sldMk cId="0" sldId="1632"/>
        </pc:sldMkLst>
        <pc:spChg chg="mod">
          <ac:chgData name="Peter Anthamatten" userId="92ae9dc6-d0ea-4aee-81dd-3b719838e7ee" providerId="ADAL" clId="{994E6A76-8C48-4ADE-9898-9C65B8CC7833}" dt="2020-11-27T23:16:54.819" v="5" actId="20577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994E6A76-8C48-4ADE-9898-9C65B8CC7833}" dt="2020-11-27T23:37:17.455" v="35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994E6A76-8C48-4ADE-9898-9C65B8CC7833}" dt="2020-11-27T23:16:57.931" v="7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994E6A76-8C48-4ADE-9898-9C65B8CC7833}" dt="2020-11-27T23:37:14.953" v="34" actId="20577"/>
        <pc:sldMkLst>
          <pc:docMk/>
          <pc:sldMk cId="0" sldId="2210"/>
        </pc:sldMkLst>
        <pc:spChg chg="mod">
          <ac:chgData name="Peter Anthamatten" userId="92ae9dc6-d0ea-4aee-81dd-3b719838e7ee" providerId="ADAL" clId="{994E6A76-8C48-4ADE-9898-9C65B8CC7833}" dt="2020-11-27T23:37:14.953" v="34" actId="20577"/>
          <ac:spMkLst>
            <pc:docMk/>
            <pc:sldMk cId="0" sldId="2210"/>
            <ac:spMk id="5" creationId="{53A5E5FC-1430-468A-96BA-AD17758D9FFB}"/>
          </ac:spMkLst>
        </pc:spChg>
      </pc:sldChg>
      <pc:sldChg chg="delSp modSp mod">
        <pc:chgData name="Peter Anthamatten" userId="92ae9dc6-d0ea-4aee-81dd-3b719838e7ee" providerId="ADAL" clId="{994E6A76-8C48-4ADE-9898-9C65B8CC7833}" dt="2020-11-28T04:17:37.201" v="160" actId="20577"/>
        <pc:sldMkLst>
          <pc:docMk/>
          <pc:sldMk cId="2848504688" sldId="2215"/>
        </pc:sldMkLst>
        <pc:spChg chg="del">
          <ac:chgData name="Peter Anthamatten" userId="92ae9dc6-d0ea-4aee-81dd-3b719838e7ee" providerId="ADAL" clId="{994E6A76-8C48-4ADE-9898-9C65B8CC7833}" dt="2020-11-28T03:17:24.501" v="61" actId="478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994E6A76-8C48-4ADE-9898-9C65B8CC7833}" dt="2020-11-28T03:18:02.346" v="74" actId="1076"/>
          <ac:spMkLst>
            <pc:docMk/>
            <pc:sldMk cId="2848504688" sldId="2215"/>
            <ac:spMk id="9" creationId="{86BE334F-7347-48C9-B14E-E6A015FAFCC9}"/>
          </ac:spMkLst>
        </pc:spChg>
        <pc:spChg chg="mod">
          <ac:chgData name="Peter Anthamatten" userId="92ae9dc6-d0ea-4aee-81dd-3b719838e7ee" providerId="ADAL" clId="{994E6A76-8C48-4ADE-9898-9C65B8CC7833}" dt="2020-11-28T04:17:37.201" v="160" actId="20577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994E6A76-8C48-4ADE-9898-9C65B8CC7833}" dt="2020-11-28T03:16:42.014" v="55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994E6A76-8C48-4ADE-9898-9C65B8CC7833}" dt="2020-11-27T23:21:19.008" v="14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94E6A76-8C48-4ADE-9898-9C65B8CC7833}" dt="2020-11-28T03:17:51.399" v="69" actId="1076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994E6A76-8C48-4ADE-9898-9C65B8CC7833}" dt="2020-11-27T23:37:18.432" v="36"/>
        <pc:sldMkLst>
          <pc:docMk/>
          <pc:sldMk cId="74016256" sldId="2216"/>
        </pc:sldMkLst>
      </pc:sldChg>
      <pc:sldChg chg="add del">
        <pc:chgData name="Peter Anthamatten" userId="92ae9dc6-d0ea-4aee-81dd-3b719838e7ee" providerId="ADAL" clId="{994E6A76-8C48-4ADE-9898-9C65B8CC7833}" dt="2020-11-28T03:22:19.605" v="153" actId="47"/>
        <pc:sldMkLst>
          <pc:docMk/>
          <pc:sldMk cId="2394464322" sldId="2217"/>
        </pc:sldMkLst>
      </pc:sldChg>
      <pc:sldChg chg="addSp delSp modSp add mod">
        <pc:chgData name="Peter Anthamatten" userId="92ae9dc6-d0ea-4aee-81dd-3b719838e7ee" providerId="ADAL" clId="{994E6A76-8C48-4ADE-9898-9C65B8CC7833}" dt="2020-11-28T04:17:41.210" v="162"/>
        <pc:sldMkLst>
          <pc:docMk/>
          <pc:sldMk cId="1979209917" sldId="2218"/>
        </pc:sldMkLst>
        <pc:spChg chg="add mod">
          <ac:chgData name="Peter Anthamatten" userId="92ae9dc6-d0ea-4aee-81dd-3b719838e7ee" providerId="ADAL" clId="{994E6A76-8C48-4ADE-9898-9C65B8CC7833}" dt="2020-11-28T03:19:35.428" v="103" actId="1076"/>
          <ac:spMkLst>
            <pc:docMk/>
            <pc:sldMk cId="1979209917" sldId="2218"/>
            <ac:spMk id="8" creationId="{CF238A37-AA7B-47BF-9165-01578D3ADBCD}"/>
          </ac:spMkLst>
        </pc:spChg>
        <pc:spChg chg="mod">
          <ac:chgData name="Peter Anthamatten" userId="92ae9dc6-d0ea-4aee-81dd-3b719838e7ee" providerId="ADAL" clId="{994E6A76-8C48-4ADE-9898-9C65B8CC7833}" dt="2020-11-28T03:18:39.357" v="85" actId="1076"/>
          <ac:spMkLst>
            <pc:docMk/>
            <pc:sldMk cId="1979209917" sldId="2218"/>
            <ac:spMk id="9" creationId="{86BE334F-7347-48C9-B14E-E6A015FAFCC9}"/>
          </ac:spMkLst>
        </pc:spChg>
        <pc:spChg chg="del">
          <ac:chgData name="Peter Anthamatten" userId="92ae9dc6-d0ea-4aee-81dd-3b719838e7ee" providerId="ADAL" clId="{994E6A76-8C48-4ADE-9898-9C65B8CC7833}" dt="2020-11-28T04:17:40.986" v="161" actId="478"/>
          <ac:spMkLst>
            <pc:docMk/>
            <pc:sldMk cId="1979209917" sldId="2218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94E6A76-8C48-4ADE-9898-9C65B8CC7833}" dt="2020-11-28T04:17:41.210" v="162"/>
          <ac:spMkLst>
            <pc:docMk/>
            <pc:sldMk cId="1979209917" sldId="2218"/>
            <ac:spMk id="13" creationId="{87589541-C514-413A-836E-080A33E84734}"/>
          </ac:spMkLst>
        </pc:spChg>
        <pc:picChg chg="mod">
          <ac:chgData name="Peter Anthamatten" userId="92ae9dc6-d0ea-4aee-81dd-3b719838e7ee" providerId="ADAL" clId="{994E6A76-8C48-4ADE-9898-9C65B8CC7833}" dt="2020-11-28T03:18:21.616" v="78" actId="14100"/>
          <ac:picMkLst>
            <pc:docMk/>
            <pc:sldMk cId="1979209917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94E6A76-8C48-4ADE-9898-9C65B8CC7833}" dt="2020-11-28T04:17:44.028" v="164"/>
        <pc:sldMkLst>
          <pc:docMk/>
          <pc:sldMk cId="828069717" sldId="2219"/>
        </pc:sldMkLst>
        <pc:spChg chg="mod">
          <ac:chgData name="Peter Anthamatten" userId="92ae9dc6-d0ea-4aee-81dd-3b719838e7ee" providerId="ADAL" clId="{994E6A76-8C48-4ADE-9898-9C65B8CC7833}" dt="2020-11-28T03:21:14.979" v="131" actId="114"/>
          <ac:spMkLst>
            <pc:docMk/>
            <pc:sldMk cId="828069717" sldId="2219"/>
            <ac:spMk id="8" creationId="{CF238A37-AA7B-47BF-9165-01578D3ADBCD}"/>
          </ac:spMkLst>
        </pc:spChg>
        <pc:spChg chg="mod">
          <ac:chgData name="Peter Anthamatten" userId="92ae9dc6-d0ea-4aee-81dd-3b719838e7ee" providerId="ADAL" clId="{994E6A76-8C48-4ADE-9898-9C65B8CC7833}" dt="2020-11-28T03:20:45.559" v="122" actId="12788"/>
          <ac:spMkLst>
            <pc:docMk/>
            <pc:sldMk cId="828069717" sldId="2219"/>
            <ac:spMk id="9" creationId="{86BE334F-7347-48C9-B14E-E6A015FAFCC9}"/>
          </ac:spMkLst>
        </pc:spChg>
        <pc:spChg chg="del">
          <ac:chgData name="Peter Anthamatten" userId="92ae9dc6-d0ea-4aee-81dd-3b719838e7ee" providerId="ADAL" clId="{994E6A76-8C48-4ADE-9898-9C65B8CC7833}" dt="2020-11-28T04:17:43.802" v="163" actId="478"/>
          <ac:spMkLst>
            <pc:docMk/>
            <pc:sldMk cId="828069717" sldId="2219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94E6A76-8C48-4ADE-9898-9C65B8CC7833}" dt="2020-11-28T04:17:44.028" v="164"/>
          <ac:spMkLst>
            <pc:docMk/>
            <pc:sldMk cId="828069717" sldId="2219"/>
            <ac:spMk id="13" creationId="{AE5F3820-5286-4B09-B578-939E05EC220B}"/>
          </ac:spMkLst>
        </pc:spChg>
        <pc:picChg chg="mod">
          <ac:chgData name="Peter Anthamatten" userId="92ae9dc6-d0ea-4aee-81dd-3b719838e7ee" providerId="ADAL" clId="{994E6A76-8C48-4ADE-9898-9C65B8CC7833}" dt="2020-11-28T03:20:24.885" v="112" actId="12788"/>
          <ac:picMkLst>
            <pc:docMk/>
            <pc:sldMk cId="828069717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94E6A76-8C48-4ADE-9898-9C65B8CC7833}" dt="2020-11-28T04:17:47.241" v="166"/>
        <pc:sldMkLst>
          <pc:docMk/>
          <pc:sldMk cId="1409720842" sldId="2220"/>
        </pc:sldMkLst>
        <pc:spChg chg="add mod">
          <ac:chgData name="Peter Anthamatten" userId="92ae9dc6-d0ea-4aee-81dd-3b719838e7ee" providerId="ADAL" clId="{994E6A76-8C48-4ADE-9898-9C65B8CC7833}" dt="2020-11-28T04:17:47.241" v="166"/>
          <ac:spMkLst>
            <pc:docMk/>
            <pc:sldMk cId="1409720842" sldId="2220"/>
            <ac:spMk id="8" creationId="{1534B5BE-F32E-4DA9-A708-2C854652E935}"/>
          </ac:spMkLst>
        </pc:spChg>
        <pc:spChg chg="del">
          <ac:chgData name="Peter Anthamatten" userId="92ae9dc6-d0ea-4aee-81dd-3b719838e7ee" providerId="ADAL" clId="{994E6A76-8C48-4ADE-9898-9C65B8CC7833}" dt="2020-11-28T03:22:03.694" v="145" actId="478"/>
          <ac:spMkLst>
            <pc:docMk/>
            <pc:sldMk cId="1409720842" sldId="2220"/>
            <ac:spMk id="8" creationId="{CF238A37-AA7B-47BF-9165-01578D3ADBCD}"/>
          </ac:spMkLst>
        </pc:spChg>
        <pc:spChg chg="mod">
          <ac:chgData name="Peter Anthamatten" userId="92ae9dc6-d0ea-4aee-81dd-3b719838e7ee" providerId="ADAL" clId="{994E6A76-8C48-4ADE-9898-9C65B8CC7833}" dt="2020-11-28T03:22:10.455" v="152" actId="20577"/>
          <ac:spMkLst>
            <pc:docMk/>
            <pc:sldMk cId="1409720842" sldId="2220"/>
            <ac:spMk id="9" creationId="{86BE334F-7347-48C9-B14E-E6A015FAFCC9}"/>
          </ac:spMkLst>
        </pc:spChg>
        <pc:spChg chg="del">
          <ac:chgData name="Peter Anthamatten" userId="92ae9dc6-d0ea-4aee-81dd-3b719838e7ee" providerId="ADAL" clId="{994E6A76-8C48-4ADE-9898-9C65B8CC7833}" dt="2020-11-28T04:17:47.001" v="165" actId="478"/>
          <ac:spMkLst>
            <pc:docMk/>
            <pc:sldMk cId="1409720842" sldId="2220"/>
            <ac:spMk id="10" creationId="{BB574EA7-48DE-4638-8F26-A4B89432E236}"/>
          </ac:spMkLst>
        </pc:spChg>
        <pc:picChg chg="mod">
          <ac:chgData name="Peter Anthamatten" userId="92ae9dc6-d0ea-4aee-81dd-3b719838e7ee" providerId="ADAL" clId="{994E6A76-8C48-4ADE-9898-9C65B8CC7833}" dt="2020-11-28T03:21:51.029" v="139" actId="13822"/>
          <ac:picMkLst>
            <pc:docMk/>
            <pc:sldMk cId="1409720842" sldId="2220"/>
            <ac:picMk id="11" creationId="{94B36F44-2A22-4AEC-A0CE-648098827AA5}"/>
          </ac:picMkLst>
        </pc:picChg>
      </pc:sldChg>
      <pc:sldChg chg="new del">
        <pc:chgData name="Peter Anthamatten" userId="92ae9dc6-d0ea-4aee-81dd-3b719838e7ee" providerId="ADAL" clId="{994E6A76-8C48-4ADE-9898-9C65B8CC7833}" dt="2020-11-28T04:17:34.582" v="159" actId="680"/>
        <pc:sldMkLst>
          <pc:docMk/>
          <pc:sldMk cId="1615897159" sldId="22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8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3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“Data in Mapping”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180727" y="1854395"/>
            <a:ext cx="264994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some digitizing work in a GIS.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“Data in Mapping”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5486400" cy="548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608935" y="2123230"/>
            <a:ext cx="3183332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Sanborn insurance maps, a series originally produced to manage liability and risk for fire insurance companies (Sanborn Insurance Company 1904).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00" y="241385"/>
            <a:ext cx="5044900" cy="5983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F238A37-AA7B-47BF-9165-01578D3A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720" y="5947872"/>
            <a:ext cx="3571665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Sanborn Insurance Company. 1904. </a:t>
            </a:r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Sanborn Fire Insurance Map from Denver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Denver County,</a:t>
            </a:r>
          </a:p>
          <a:p>
            <a:pPr algn="l"/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Sanborn Map Company.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7589541-C514-413A-836E-080A33E84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“Data in Mapping”</a:t>
            </a:r>
          </a:p>
        </p:txBody>
      </p:sp>
    </p:spTree>
    <p:extLst>
      <p:ext uri="{BB962C8B-B14F-4D97-AF65-F5344CB8AC3E}">
        <p14:creationId xmlns:p14="http://schemas.microsoft.com/office/powerpoint/2010/main" val="197920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451594" y="5157225"/>
            <a:ext cx="62408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Phil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Gersmehl’s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(1977) map of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Histosols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in the United States.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44987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F238A37-AA7B-47BF-9165-01578D3A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7350"/>
            <a:ext cx="906538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P.J. 1977. “Soil Taxonomy and Mapping.” </a:t>
            </a:r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Annals of the Association of American Geographers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 (3):419–428. </a:t>
            </a:r>
          </a:p>
          <a:p>
            <a:pPr algn="l"/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10.1111/j.1467-8306.1977.tb01151.x.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E5F3820-5286-4B09-B578-939E05EC2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“Data in Mapping”</a:t>
            </a:r>
          </a:p>
        </p:txBody>
      </p:sp>
    </p:spTree>
    <p:extLst>
      <p:ext uri="{BB962C8B-B14F-4D97-AF65-F5344CB8AC3E}">
        <p14:creationId xmlns:p14="http://schemas.microsoft.com/office/powerpoint/2010/main" val="8280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4264760" y="2569323"/>
            <a:ext cx="37060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Some graphical techniques for communicating uncertainty in maps.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70" y="510220"/>
            <a:ext cx="3571665" cy="541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534B5BE-F32E-4DA9-A708-2C854652E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“Data in Mapping”</a:t>
            </a:r>
          </a:p>
        </p:txBody>
      </p:sp>
    </p:spTree>
    <p:extLst>
      <p:ext uri="{BB962C8B-B14F-4D97-AF65-F5344CB8AC3E}">
        <p14:creationId xmlns:p14="http://schemas.microsoft.com/office/powerpoint/2010/main" val="140972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10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“Data in Mapping”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239</Words>
  <Application>Microsoft Office PowerPoint</Application>
  <PresentationFormat>On-screen Show (4:3)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10</dc:title>
  <dc:subject/>
  <dc:creator>peter.anthamatten@ucdenver.edu</dc:creator>
  <dc:description/>
  <cp:lastModifiedBy>Peter Anthamatten</cp:lastModifiedBy>
  <cp:revision>5</cp:revision>
  <dcterms:created xsi:type="dcterms:W3CDTF">2020-11-27T22:42:00Z</dcterms:created>
  <dcterms:modified xsi:type="dcterms:W3CDTF">2020-11-28T04:17:49Z</dcterms:modified>
</cp:coreProperties>
</file>