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4">
  <p:sldMasterIdLst>
    <p:sldMasterId id="2147483720" r:id="rId1"/>
  </p:sldMasterIdLst>
  <p:notesMasterIdLst>
    <p:notesMasterId r:id="rId11"/>
  </p:notesMasterIdLst>
  <p:handoutMasterIdLst>
    <p:handoutMasterId r:id="rId12"/>
  </p:handoutMasterIdLst>
  <p:sldIdLst>
    <p:sldId id="2210" r:id="rId2"/>
    <p:sldId id="2215" r:id="rId3"/>
    <p:sldId id="2218" r:id="rId4"/>
    <p:sldId id="2219" r:id="rId5"/>
    <p:sldId id="2220" r:id="rId6"/>
    <p:sldId id="2221" r:id="rId7"/>
    <p:sldId id="2222" r:id="rId8"/>
    <p:sldId id="2223" r:id="rId9"/>
    <p:sldId id="2216" r:id="rId1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564B59"/>
    <a:srgbClr val="FF19DE"/>
    <a:srgbClr val="5F3D53"/>
    <a:srgbClr val="FAFBFC"/>
    <a:srgbClr val="F7FAFB"/>
    <a:srgbClr val="FFD5D5"/>
    <a:srgbClr val="743F75"/>
    <a:srgbClr val="FE1AEE"/>
    <a:srgbClr val="DA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93036-725A-4103-B24D-797ACA0F358B}" v="26" dt="2020-11-28T04:17:14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3" autoAdjust="0"/>
    <p:restoredTop sz="97275" autoAdjust="0"/>
  </p:normalViewPr>
  <p:slideViewPr>
    <p:cSldViewPr>
      <p:cViewPr varScale="1">
        <p:scale>
          <a:sx n="154" d="100"/>
          <a:sy n="154" d="100"/>
        </p:scale>
        <p:origin x="182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2502" y="-90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Anthamatten" userId="92ae9dc6-d0ea-4aee-81dd-3b719838e7ee" providerId="ADAL" clId="{A8493036-725A-4103-B24D-797ACA0F358B}"/>
    <pc:docChg chg="undo custSel addSld delSld modSld">
      <pc:chgData name="Peter Anthamatten" userId="92ae9dc6-d0ea-4aee-81dd-3b719838e7ee" providerId="ADAL" clId="{A8493036-725A-4103-B24D-797ACA0F358B}" dt="2020-11-28T04:17:18.314" v="303" actId="47"/>
      <pc:docMkLst>
        <pc:docMk/>
      </pc:docMkLst>
      <pc:sldChg chg="modSp del mod">
        <pc:chgData name="Peter Anthamatten" userId="92ae9dc6-d0ea-4aee-81dd-3b719838e7ee" providerId="ADAL" clId="{A8493036-725A-4103-B24D-797ACA0F358B}" dt="2020-11-27T23:36:35.127" v="13" actId="47"/>
        <pc:sldMkLst>
          <pc:docMk/>
          <pc:sldMk cId="0" sldId="1632"/>
        </pc:sldMkLst>
        <pc:spChg chg="mod">
          <ac:chgData name="Peter Anthamatten" userId="92ae9dc6-d0ea-4aee-81dd-3b719838e7ee" providerId="ADAL" clId="{A8493036-725A-4103-B24D-797ACA0F358B}" dt="2020-11-27T23:16:06.875" v="0" actId="20577"/>
          <ac:spMkLst>
            <pc:docMk/>
            <pc:sldMk cId="0" sldId="1632"/>
            <ac:spMk id="14" creationId="{00000000-0000-0000-0000-000000000000}"/>
          </ac:spMkLst>
        </pc:spChg>
      </pc:sldChg>
      <pc:sldChg chg="modSp del mod">
        <pc:chgData name="Peter Anthamatten" userId="92ae9dc6-d0ea-4aee-81dd-3b719838e7ee" providerId="ADAL" clId="{A8493036-725A-4103-B24D-797ACA0F358B}" dt="2020-11-27T23:36:52.260" v="59" actId="47"/>
        <pc:sldMkLst>
          <pc:docMk/>
          <pc:sldMk cId="3655202801" sldId="2209"/>
        </pc:sldMkLst>
        <pc:spChg chg="mod">
          <ac:chgData name="Peter Anthamatten" userId="92ae9dc6-d0ea-4aee-81dd-3b719838e7ee" providerId="ADAL" clId="{A8493036-725A-4103-B24D-797ACA0F358B}" dt="2020-11-27T23:16:09.706" v="1" actId="20577"/>
          <ac:spMkLst>
            <pc:docMk/>
            <pc:sldMk cId="3655202801" sldId="2209"/>
            <ac:spMk id="14" creationId="{00000000-0000-0000-0000-000000000000}"/>
          </ac:spMkLst>
        </pc:spChg>
      </pc:sldChg>
      <pc:sldChg chg="modSp add mod">
        <pc:chgData name="Peter Anthamatten" userId="92ae9dc6-d0ea-4aee-81dd-3b719838e7ee" providerId="ADAL" clId="{A8493036-725A-4103-B24D-797ACA0F358B}" dt="2020-11-27T23:36:49.574" v="58" actId="20577"/>
        <pc:sldMkLst>
          <pc:docMk/>
          <pc:sldMk cId="0" sldId="2210"/>
        </pc:sldMkLst>
        <pc:spChg chg="mod">
          <ac:chgData name="Peter Anthamatten" userId="92ae9dc6-d0ea-4aee-81dd-3b719838e7ee" providerId="ADAL" clId="{A8493036-725A-4103-B24D-797ACA0F358B}" dt="2020-11-27T23:36:49.574" v="58" actId="20577"/>
          <ac:spMkLst>
            <pc:docMk/>
            <pc:sldMk cId="0" sldId="2210"/>
            <ac:spMk id="5" creationId="{53A5E5FC-1430-468A-96BA-AD17758D9FFB}"/>
          </ac:spMkLst>
        </pc:spChg>
      </pc:sldChg>
      <pc:sldChg chg="modSp mod">
        <pc:chgData name="Peter Anthamatten" userId="92ae9dc6-d0ea-4aee-81dd-3b719838e7ee" providerId="ADAL" clId="{A8493036-725A-4103-B24D-797ACA0F358B}" dt="2020-11-28T04:16:47.704" v="288" actId="313"/>
        <pc:sldMkLst>
          <pc:docMk/>
          <pc:sldMk cId="2848504688" sldId="2215"/>
        </pc:sldMkLst>
        <pc:spChg chg="mod">
          <ac:chgData name="Peter Anthamatten" userId="92ae9dc6-d0ea-4aee-81dd-3b719838e7ee" providerId="ADAL" clId="{A8493036-725A-4103-B24D-797ACA0F358B}" dt="2020-11-28T03:05:47.738" v="120" actId="114"/>
          <ac:spMkLst>
            <pc:docMk/>
            <pc:sldMk cId="2848504688" sldId="2215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02:47.667" v="70" actId="1076"/>
          <ac:spMkLst>
            <pc:docMk/>
            <pc:sldMk cId="2848504688" sldId="2215"/>
            <ac:spMk id="9" creationId="{86BE334F-7347-48C9-B14E-E6A015FAFCC9}"/>
          </ac:spMkLst>
        </pc:spChg>
        <pc:spChg chg="mod">
          <ac:chgData name="Peter Anthamatten" userId="92ae9dc6-d0ea-4aee-81dd-3b719838e7ee" providerId="ADAL" clId="{A8493036-725A-4103-B24D-797ACA0F358B}" dt="2020-11-28T04:16:47.704" v="288" actId="313"/>
          <ac:spMkLst>
            <pc:docMk/>
            <pc:sldMk cId="2848504688" sldId="2215"/>
            <ac:spMk id="10" creationId="{BB574EA7-48DE-4638-8F26-A4B89432E236}"/>
          </ac:spMkLst>
        </pc:spChg>
        <pc:spChg chg="mod">
          <ac:chgData name="Peter Anthamatten" userId="92ae9dc6-d0ea-4aee-81dd-3b719838e7ee" providerId="ADAL" clId="{A8493036-725A-4103-B24D-797ACA0F358B}" dt="2020-11-28T03:05:57.378" v="130" actId="20577"/>
          <ac:spMkLst>
            <pc:docMk/>
            <pc:sldMk cId="2848504688" sldId="2215"/>
            <ac:spMk id="12" creationId="{757122D8-2543-4AF3-906B-54EC21CBBF6A}"/>
          </ac:spMkLst>
        </pc:spChg>
        <pc:spChg chg="mod">
          <ac:chgData name="Peter Anthamatten" userId="92ae9dc6-d0ea-4aee-81dd-3b719838e7ee" providerId="ADAL" clId="{A8493036-725A-4103-B24D-797ACA0F358B}" dt="2020-11-27T23:20:53.502" v="11" actId="255"/>
          <ac:spMkLst>
            <pc:docMk/>
            <pc:sldMk cId="2848504688" sldId="2215"/>
            <ac:spMk id="15" creationId="{00000000-0000-0000-0000-000000000000}"/>
          </ac:spMkLst>
        </pc:spChg>
        <pc:picChg chg="mod">
          <ac:chgData name="Peter Anthamatten" userId="92ae9dc6-d0ea-4aee-81dd-3b719838e7ee" providerId="ADAL" clId="{A8493036-725A-4103-B24D-797ACA0F358B}" dt="2020-11-28T03:02:21.712" v="62" actId="14826"/>
          <ac:picMkLst>
            <pc:docMk/>
            <pc:sldMk cId="2848504688" sldId="2215"/>
            <ac:picMk id="11" creationId="{94B36F44-2A22-4AEC-A0CE-648098827AA5}"/>
          </ac:picMkLst>
        </pc:picChg>
      </pc:sldChg>
      <pc:sldChg chg="add">
        <pc:chgData name="Peter Anthamatten" userId="92ae9dc6-d0ea-4aee-81dd-3b719838e7ee" providerId="ADAL" clId="{A8493036-725A-4103-B24D-797ACA0F358B}" dt="2020-11-27T23:36:53.186" v="60"/>
        <pc:sldMkLst>
          <pc:docMk/>
          <pc:sldMk cId="2930649769" sldId="2216"/>
        </pc:sldMkLst>
      </pc:sldChg>
      <pc:sldChg chg="addSp delSp modSp add del mod">
        <pc:chgData name="Peter Anthamatten" userId="92ae9dc6-d0ea-4aee-81dd-3b719838e7ee" providerId="ADAL" clId="{A8493036-725A-4103-B24D-797ACA0F358B}" dt="2020-11-28T04:17:18.314" v="303" actId="47"/>
        <pc:sldMkLst>
          <pc:docMk/>
          <pc:sldMk cId="3655529406" sldId="2217"/>
        </pc:sldMkLst>
        <pc:spChg chg="del">
          <ac:chgData name="Peter Anthamatten" userId="92ae9dc6-d0ea-4aee-81dd-3b719838e7ee" providerId="ADAL" clId="{A8493036-725A-4103-B24D-797ACA0F358B}" dt="2020-11-28T04:17:14.160" v="301" actId="478"/>
          <ac:spMkLst>
            <pc:docMk/>
            <pc:sldMk cId="3655529406" sldId="2217"/>
            <ac:spMk id="10" creationId="{BB574EA7-48DE-4638-8F26-A4B89432E236}"/>
          </ac:spMkLst>
        </pc:spChg>
        <pc:spChg chg="add mod">
          <ac:chgData name="Peter Anthamatten" userId="92ae9dc6-d0ea-4aee-81dd-3b719838e7ee" providerId="ADAL" clId="{A8493036-725A-4103-B24D-797ACA0F358B}" dt="2020-11-28T04:17:14.372" v="302"/>
          <ac:spMkLst>
            <pc:docMk/>
            <pc:sldMk cId="3655529406" sldId="2217"/>
            <ac:spMk id="13" creationId="{5ECEB017-7453-4791-B6A8-FA64F8735B1B}"/>
          </ac:spMkLst>
        </pc:spChg>
      </pc:sldChg>
      <pc:sldChg chg="addSp delSp modSp add mod">
        <pc:chgData name="Peter Anthamatten" userId="92ae9dc6-d0ea-4aee-81dd-3b719838e7ee" providerId="ADAL" clId="{A8493036-725A-4103-B24D-797ACA0F358B}" dt="2020-11-28T04:16:51.037" v="290"/>
        <pc:sldMkLst>
          <pc:docMk/>
          <pc:sldMk cId="3162841177" sldId="2218"/>
        </pc:sldMkLst>
        <pc:spChg chg="mod">
          <ac:chgData name="Peter Anthamatten" userId="92ae9dc6-d0ea-4aee-81dd-3b719838e7ee" providerId="ADAL" clId="{A8493036-725A-4103-B24D-797ACA0F358B}" dt="2020-11-28T03:05:42.219" v="119" actId="1076"/>
          <ac:spMkLst>
            <pc:docMk/>
            <pc:sldMk cId="3162841177" sldId="2218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09:11.414" v="187" actId="12788"/>
          <ac:spMkLst>
            <pc:docMk/>
            <pc:sldMk cId="3162841177" sldId="2218"/>
            <ac:spMk id="9" creationId="{86BE334F-7347-48C9-B14E-E6A015FAFCC9}"/>
          </ac:spMkLst>
        </pc:spChg>
        <pc:spChg chg="add mod">
          <ac:chgData name="Peter Anthamatten" userId="92ae9dc6-d0ea-4aee-81dd-3b719838e7ee" providerId="ADAL" clId="{A8493036-725A-4103-B24D-797ACA0F358B}" dt="2020-11-28T04:16:51.037" v="290"/>
          <ac:spMkLst>
            <pc:docMk/>
            <pc:sldMk cId="3162841177" sldId="2218"/>
            <ac:spMk id="10" creationId="{7C1D8E05-A593-4D11-B403-D1CD593B249F}"/>
          </ac:spMkLst>
        </pc:spChg>
        <pc:spChg chg="del">
          <ac:chgData name="Peter Anthamatten" userId="92ae9dc6-d0ea-4aee-81dd-3b719838e7ee" providerId="ADAL" clId="{A8493036-725A-4103-B24D-797ACA0F358B}" dt="2020-11-28T03:06:10.372" v="144" actId="478"/>
          <ac:spMkLst>
            <pc:docMk/>
            <pc:sldMk cId="3162841177" sldId="2218"/>
            <ac:spMk id="10" creationId="{BB574EA7-48DE-4638-8F26-A4B89432E236}"/>
          </ac:spMkLst>
        </pc:spChg>
        <pc:spChg chg="del">
          <ac:chgData name="Peter Anthamatten" userId="92ae9dc6-d0ea-4aee-81dd-3b719838e7ee" providerId="ADAL" clId="{A8493036-725A-4103-B24D-797ACA0F358B}" dt="2020-11-28T03:06:10.372" v="144" actId="478"/>
          <ac:spMkLst>
            <pc:docMk/>
            <pc:sldMk cId="3162841177" sldId="2218"/>
            <ac:spMk id="12" creationId="{757122D8-2543-4AF3-906B-54EC21CBBF6A}"/>
          </ac:spMkLst>
        </pc:spChg>
        <pc:spChg chg="add mod">
          <ac:chgData name="Peter Anthamatten" userId="92ae9dc6-d0ea-4aee-81dd-3b719838e7ee" providerId="ADAL" clId="{A8493036-725A-4103-B24D-797ACA0F358B}" dt="2020-11-28T03:06:10.840" v="145"/>
          <ac:spMkLst>
            <pc:docMk/>
            <pc:sldMk cId="3162841177" sldId="2218"/>
            <ac:spMk id="13" creationId="{B6799086-8DAB-42FC-A882-2708ED9CA823}"/>
          </ac:spMkLst>
        </pc:spChg>
        <pc:spChg chg="add del mod">
          <ac:chgData name="Peter Anthamatten" userId="92ae9dc6-d0ea-4aee-81dd-3b719838e7ee" providerId="ADAL" clId="{A8493036-725A-4103-B24D-797ACA0F358B}" dt="2020-11-28T04:16:50.783" v="289" actId="478"/>
          <ac:spMkLst>
            <pc:docMk/>
            <pc:sldMk cId="3162841177" sldId="2218"/>
            <ac:spMk id="14" creationId="{1718A3C2-371E-4CBC-8EFE-816E89B23E42}"/>
          </ac:spMkLst>
        </pc:spChg>
        <pc:picChg chg="mod ord">
          <ac:chgData name="Peter Anthamatten" userId="92ae9dc6-d0ea-4aee-81dd-3b719838e7ee" providerId="ADAL" clId="{A8493036-725A-4103-B24D-797ACA0F358B}" dt="2020-11-28T03:04:30.702" v="97" actId="167"/>
          <ac:picMkLst>
            <pc:docMk/>
            <pc:sldMk cId="3162841177" sldId="2218"/>
            <ac:picMk id="11" creationId="{94B36F44-2A22-4AEC-A0CE-648098827AA5}"/>
          </ac:picMkLst>
        </pc:picChg>
      </pc:sldChg>
      <pc:sldChg chg="addSp delSp modSp add mod">
        <pc:chgData name="Peter Anthamatten" userId="92ae9dc6-d0ea-4aee-81dd-3b719838e7ee" providerId="ADAL" clId="{A8493036-725A-4103-B24D-797ACA0F358B}" dt="2020-11-28T04:16:54.175" v="292"/>
        <pc:sldMkLst>
          <pc:docMk/>
          <pc:sldMk cId="4069804518" sldId="2219"/>
        </pc:sldMkLst>
        <pc:spChg chg="mod">
          <ac:chgData name="Peter Anthamatten" userId="92ae9dc6-d0ea-4aee-81dd-3b719838e7ee" providerId="ADAL" clId="{A8493036-725A-4103-B24D-797ACA0F358B}" dt="2020-11-28T03:07:58.873" v="160" actId="20577"/>
          <ac:spMkLst>
            <pc:docMk/>
            <pc:sldMk cId="4069804518" sldId="2219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08:57.126" v="180" actId="20577"/>
          <ac:spMkLst>
            <pc:docMk/>
            <pc:sldMk cId="4069804518" sldId="2219"/>
            <ac:spMk id="9" creationId="{86BE334F-7347-48C9-B14E-E6A015FAFCC9}"/>
          </ac:spMkLst>
        </pc:spChg>
        <pc:spChg chg="add mod">
          <ac:chgData name="Peter Anthamatten" userId="92ae9dc6-d0ea-4aee-81dd-3b719838e7ee" providerId="ADAL" clId="{A8493036-725A-4103-B24D-797ACA0F358B}" dt="2020-11-28T04:16:54.175" v="292"/>
          <ac:spMkLst>
            <pc:docMk/>
            <pc:sldMk cId="4069804518" sldId="2219"/>
            <ac:spMk id="10" creationId="{3AA2A655-542B-43F9-924E-D1C08656FBAF}"/>
          </ac:spMkLst>
        </pc:spChg>
        <pc:spChg chg="del">
          <ac:chgData name="Peter Anthamatten" userId="92ae9dc6-d0ea-4aee-81dd-3b719838e7ee" providerId="ADAL" clId="{A8493036-725A-4103-B24D-797ACA0F358B}" dt="2020-11-28T04:16:53.921" v="291" actId="478"/>
          <ac:spMkLst>
            <pc:docMk/>
            <pc:sldMk cId="4069804518" sldId="2219"/>
            <ac:spMk id="14" creationId="{1718A3C2-371E-4CBC-8EFE-816E89B23E42}"/>
          </ac:spMkLst>
        </pc:spChg>
        <pc:picChg chg="mod">
          <ac:chgData name="Peter Anthamatten" userId="92ae9dc6-d0ea-4aee-81dd-3b719838e7ee" providerId="ADAL" clId="{A8493036-725A-4103-B24D-797ACA0F358B}" dt="2020-11-28T03:06:34.187" v="147" actId="14826"/>
          <ac:picMkLst>
            <pc:docMk/>
            <pc:sldMk cId="4069804518" sldId="2219"/>
            <ac:picMk id="11" creationId="{94B36F44-2A22-4AEC-A0CE-648098827AA5}"/>
          </ac:picMkLst>
        </pc:picChg>
      </pc:sldChg>
      <pc:sldChg chg="addSp delSp modSp add mod">
        <pc:chgData name="Peter Anthamatten" userId="92ae9dc6-d0ea-4aee-81dd-3b719838e7ee" providerId="ADAL" clId="{A8493036-725A-4103-B24D-797ACA0F358B}" dt="2020-11-28T04:17:02.084" v="294"/>
        <pc:sldMkLst>
          <pc:docMk/>
          <pc:sldMk cId="2484243642" sldId="2220"/>
        </pc:sldMkLst>
        <pc:spChg chg="mod">
          <ac:chgData name="Peter Anthamatten" userId="92ae9dc6-d0ea-4aee-81dd-3b719838e7ee" providerId="ADAL" clId="{A8493036-725A-4103-B24D-797ACA0F358B}" dt="2020-11-28T03:10:03.767" v="199" actId="114"/>
          <ac:spMkLst>
            <pc:docMk/>
            <pc:sldMk cId="2484243642" sldId="2220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08:53.038" v="178" actId="20577"/>
          <ac:spMkLst>
            <pc:docMk/>
            <pc:sldMk cId="2484243642" sldId="2220"/>
            <ac:spMk id="9" creationId="{86BE334F-7347-48C9-B14E-E6A015FAFCC9}"/>
          </ac:spMkLst>
        </pc:spChg>
        <pc:spChg chg="add mod">
          <ac:chgData name="Peter Anthamatten" userId="92ae9dc6-d0ea-4aee-81dd-3b719838e7ee" providerId="ADAL" clId="{A8493036-725A-4103-B24D-797ACA0F358B}" dt="2020-11-28T04:17:02.084" v="294"/>
          <ac:spMkLst>
            <pc:docMk/>
            <pc:sldMk cId="2484243642" sldId="2220"/>
            <ac:spMk id="10" creationId="{D1E377CC-A6D6-4127-8DC1-55718EB07182}"/>
          </ac:spMkLst>
        </pc:spChg>
        <pc:spChg chg="del">
          <ac:chgData name="Peter Anthamatten" userId="92ae9dc6-d0ea-4aee-81dd-3b719838e7ee" providerId="ADAL" clId="{A8493036-725A-4103-B24D-797ACA0F358B}" dt="2020-11-28T04:17:01.725" v="293" actId="478"/>
          <ac:spMkLst>
            <pc:docMk/>
            <pc:sldMk cId="2484243642" sldId="2220"/>
            <ac:spMk id="14" creationId="{1718A3C2-371E-4CBC-8EFE-816E89B23E42}"/>
          </ac:spMkLst>
        </pc:spChg>
        <pc:picChg chg="mod">
          <ac:chgData name="Peter Anthamatten" userId="92ae9dc6-d0ea-4aee-81dd-3b719838e7ee" providerId="ADAL" clId="{A8493036-725A-4103-B24D-797ACA0F358B}" dt="2020-11-28T03:08:25.786" v="169" actId="1076"/>
          <ac:picMkLst>
            <pc:docMk/>
            <pc:sldMk cId="2484243642" sldId="2220"/>
            <ac:picMk id="11" creationId="{94B36F44-2A22-4AEC-A0CE-648098827AA5}"/>
          </ac:picMkLst>
        </pc:picChg>
      </pc:sldChg>
      <pc:sldChg chg="addSp delSp modSp add mod">
        <pc:chgData name="Peter Anthamatten" userId="92ae9dc6-d0ea-4aee-81dd-3b719838e7ee" providerId="ADAL" clId="{A8493036-725A-4103-B24D-797ACA0F358B}" dt="2020-11-28T04:17:04.843" v="296"/>
        <pc:sldMkLst>
          <pc:docMk/>
          <pc:sldMk cId="622594863" sldId="2221"/>
        </pc:sldMkLst>
        <pc:spChg chg="mod">
          <ac:chgData name="Peter Anthamatten" userId="92ae9dc6-d0ea-4aee-81dd-3b719838e7ee" providerId="ADAL" clId="{A8493036-725A-4103-B24D-797ACA0F358B}" dt="2020-11-28T03:12:44.937" v="241" actId="14100"/>
          <ac:spMkLst>
            <pc:docMk/>
            <pc:sldMk cId="622594863" sldId="2221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11:49.666" v="229" actId="14100"/>
          <ac:spMkLst>
            <pc:docMk/>
            <pc:sldMk cId="622594863" sldId="2221"/>
            <ac:spMk id="9" creationId="{86BE334F-7347-48C9-B14E-E6A015FAFCC9}"/>
          </ac:spMkLst>
        </pc:spChg>
        <pc:spChg chg="add mod">
          <ac:chgData name="Peter Anthamatten" userId="92ae9dc6-d0ea-4aee-81dd-3b719838e7ee" providerId="ADAL" clId="{A8493036-725A-4103-B24D-797ACA0F358B}" dt="2020-11-28T04:17:04.843" v="296"/>
          <ac:spMkLst>
            <pc:docMk/>
            <pc:sldMk cId="622594863" sldId="2221"/>
            <ac:spMk id="10" creationId="{6CD7609D-54D7-46C2-BD0F-4D38091C70B0}"/>
          </ac:spMkLst>
        </pc:spChg>
        <pc:spChg chg="del">
          <ac:chgData name="Peter Anthamatten" userId="92ae9dc6-d0ea-4aee-81dd-3b719838e7ee" providerId="ADAL" clId="{A8493036-725A-4103-B24D-797ACA0F358B}" dt="2020-11-28T04:17:04.610" v="295" actId="478"/>
          <ac:spMkLst>
            <pc:docMk/>
            <pc:sldMk cId="622594863" sldId="2221"/>
            <ac:spMk id="14" creationId="{1718A3C2-371E-4CBC-8EFE-816E89B23E42}"/>
          </ac:spMkLst>
        </pc:spChg>
        <pc:picChg chg="mod">
          <ac:chgData name="Peter Anthamatten" userId="92ae9dc6-d0ea-4aee-81dd-3b719838e7ee" providerId="ADAL" clId="{A8493036-725A-4103-B24D-797ACA0F358B}" dt="2020-11-28T03:11:58.221" v="230" actId="14100"/>
          <ac:picMkLst>
            <pc:docMk/>
            <pc:sldMk cId="622594863" sldId="2221"/>
            <ac:picMk id="11" creationId="{94B36F44-2A22-4AEC-A0CE-648098827AA5}"/>
          </ac:picMkLst>
        </pc:picChg>
      </pc:sldChg>
      <pc:sldChg chg="addSp delSp modSp add mod">
        <pc:chgData name="Peter Anthamatten" userId="92ae9dc6-d0ea-4aee-81dd-3b719838e7ee" providerId="ADAL" clId="{A8493036-725A-4103-B24D-797ACA0F358B}" dt="2020-11-28T04:17:08.359" v="298"/>
        <pc:sldMkLst>
          <pc:docMk/>
          <pc:sldMk cId="2134352542" sldId="2222"/>
        </pc:sldMkLst>
        <pc:spChg chg="mod">
          <ac:chgData name="Peter Anthamatten" userId="92ae9dc6-d0ea-4aee-81dd-3b719838e7ee" providerId="ADAL" clId="{A8493036-725A-4103-B24D-797ACA0F358B}" dt="2020-11-28T03:14:31.097" v="265" actId="114"/>
          <ac:spMkLst>
            <pc:docMk/>
            <pc:sldMk cId="2134352542" sldId="2222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14:00.016" v="257" actId="12788"/>
          <ac:spMkLst>
            <pc:docMk/>
            <pc:sldMk cId="2134352542" sldId="2222"/>
            <ac:spMk id="9" creationId="{86BE334F-7347-48C9-B14E-E6A015FAFCC9}"/>
          </ac:spMkLst>
        </pc:spChg>
        <pc:spChg chg="add mod">
          <ac:chgData name="Peter Anthamatten" userId="92ae9dc6-d0ea-4aee-81dd-3b719838e7ee" providerId="ADAL" clId="{A8493036-725A-4103-B24D-797ACA0F358B}" dt="2020-11-28T04:17:08.359" v="298"/>
          <ac:spMkLst>
            <pc:docMk/>
            <pc:sldMk cId="2134352542" sldId="2222"/>
            <ac:spMk id="10" creationId="{66007FF5-C02D-44C7-8BE2-64CCCD059161}"/>
          </ac:spMkLst>
        </pc:spChg>
        <pc:spChg chg="del">
          <ac:chgData name="Peter Anthamatten" userId="92ae9dc6-d0ea-4aee-81dd-3b719838e7ee" providerId="ADAL" clId="{A8493036-725A-4103-B24D-797ACA0F358B}" dt="2020-11-28T04:17:08.126" v="297" actId="478"/>
          <ac:spMkLst>
            <pc:docMk/>
            <pc:sldMk cId="2134352542" sldId="2222"/>
            <ac:spMk id="14" creationId="{1718A3C2-371E-4CBC-8EFE-816E89B23E42}"/>
          </ac:spMkLst>
        </pc:spChg>
        <pc:picChg chg="mod">
          <ac:chgData name="Peter Anthamatten" userId="92ae9dc6-d0ea-4aee-81dd-3b719838e7ee" providerId="ADAL" clId="{A8493036-725A-4103-B24D-797ACA0F358B}" dt="2020-11-28T03:13:51.126" v="255" actId="1076"/>
          <ac:picMkLst>
            <pc:docMk/>
            <pc:sldMk cId="2134352542" sldId="2222"/>
            <ac:picMk id="11" creationId="{94B36F44-2A22-4AEC-A0CE-648098827AA5}"/>
          </ac:picMkLst>
        </pc:picChg>
      </pc:sldChg>
      <pc:sldChg chg="addSp delSp modSp add mod">
        <pc:chgData name="Peter Anthamatten" userId="92ae9dc6-d0ea-4aee-81dd-3b719838e7ee" providerId="ADAL" clId="{A8493036-725A-4103-B24D-797ACA0F358B}" dt="2020-11-28T04:17:11.323" v="300"/>
        <pc:sldMkLst>
          <pc:docMk/>
          <pc:sldMk cId="2690097282" sldId="2223"/>
        </pc:sldMkLst>
        <pc:spChg chg="mod">
          <ac:chgData name="Peter Anthamatten" userId="92ae9dc6-d0ea-4aee-81dd-3b719838e7ee" providerId="ADAL" clId="{A8493036-725A-4103-B24D-797ACA0F358B}" dt="2020-11-28T03:15:58.836" v="284" actId="20577"/>
          <ac:spMkLst>
            <pc:docMk/>
            <pc:sldMk cId="2690097282" sldId="2223"/>
            <ac:spMk id="8" creationId="{BA19F905-1AD8-4713-AA79-74497E77473A}"/>
          </ac:spMkLst>
        </pc:spChg>
        <pc:spChg chg="mod">
          <ac:chgData name="Peter Anthamatten" userId="92ae9dc6-d0ea-4aee-81dd-3b719838e7ee" providerId="ADAL" clId="{A8493036-725A-4103-B24D-797ACA0F358B}" dt="2020-11-28T03:15:33.209" v="276" actId="1076"/>
          <ac:spMkLst>
            <pc:docMk/>
            <pc:sldMk cId="2690097282" sldId="2223"/>
            <ac:spMk id="9" creationId="{86BE334F-7347-48C9-B14E-E6A015FAFCC9}"/>
          </ac:spMkLst>
        </pc:spChg>
        <pc:spChg chg="add mod">
          <ac:chgData name="Peter Anthamatten" userId="92ae9dc6-d0ea-4aee-81dd-3b719838e7ee" providerId="ADAL" clId="{A8493036-725A-4103-B24D-797ACA0F358B}" dt="2020-11-28T04:17:11.323" v="300"/>
          <ac:spMkLst>
            <pc:docMk/>
            <pc:sldMk cId="2690097282" sldId="2223"/>
            <ac:spMk id="10" creationId="{A01F698D-E290-44AB-BBA3-E435403ADFD1}"/>
          </ac:spMkLst>
        </pc:spChg>
        <pc:spChg chg="del">
          <ac:chgData name="Peter Anthamatten" userId="92ae9dc6-d0ea-4aee-81dd-3b719838e7ee" providerId="ADAL" clId="{A8493036-725A-4103-B24D-797ACA0F358B}" dt="2020-11-28T04:17:11.120" v="299" actId="478"/>
          <ac:spMkLst>
            <pc:docMk/>
            <pc:sldMk cId="2690097282" sldId="2223"/>
            <ac:spMk id="14" creationId="{1718A3C2-371E-4CBC-8EFE-816E89B23E42}"/>
          </ac:spMkLst>
        </pc:spChg>
        <pc:picChg chg="mod">
          <ac:chgData name="Peter Anthamatten" userId="92ae9dc6-d0ea-4aee-81dd-3b719838e7ee" providerId="ADAL" clId="{A8493036-725A-4103-B24D-797ACA0F358B}" dt="2020-11-28T03:15:03.374" v="269" actId="1076"/>
          <ac:picMkLst>
            <pc:docMk/>
            <pc:sldMk cId="2690097282" sldId="2223"/>
            <ac:picMk id="11" creationId="{94B36F44-2A22-4AEC-A0CE-648098827AA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/>
          <a:lstStyle>
            <a:lvl1pPr algn="l">
              <a:defRPr sz="13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/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F3B27F02-B6C9-4527-94E6-966B9E24C08A}" type="datetimeFigureOut">
              <a:rPr lang="en-US"/>
              <a:pPr>
                <a:defRPr/>
              </a:pPr>
              <a:t>2020-11-27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 anchor="b"/>
          <a:lstStyle>
            <a:lvl1pPr algn="l">
              <a:defRPr sz="13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 anchor="b"/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284BADFF-4A86-4C37-9B46-C22A9F4292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25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DA892D8-E830-4F31-BE37-F7E4939EAFDE}" type="datetimeFigureOut">
              <a:rPr lang="en-US"/>
              <a:pPr>
                <a:defRPr/>
              </a:pPr>
              <a:t>2020-11-27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3" tIns="47866" rIns="95733" bIns="4786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1227"/>
            <a:ext cx="5852160" cy="4320213"/>
          </a:xfrm>
          <a:prstGeom prst="rect">
            <a:avLst/>
          </a:prstGeom>
        </p:spPr>
        <p:txBody>
          <a:bodyPr vert="horz" lIns="95733" tIns="47866" rIns="95733" bIns="4786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lIns="95733" tIns="47866" rIns="95733" bIns="478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6347DBA-86B3-4101-B10B-6A2C48EDF1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95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8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4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3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6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50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7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092420-75E2-4F41-9107-B9D2499A1E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3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 bwMode="white">
          <a:xfrm>
            <a:off x="0" y="6515100"/>
            <a:ext cx="9144000" cy="342900"/>
          </a:xfrm>
          <a:prstGeom prst="rect">
            <a:avLst/>
          </a:prstGeom>
          <a:solidFill>
            <a:srgbClr val="9FBBC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9"/>
          <p:cNvSpPr/>
          <p:nvPr userDrawn="1"/>
        </p:nvSpPr>
        <p:spPr>
          <a:xfrm>
            <a:off x="0" y="6553200"/>
            <a:ext cx="800100" cy="304800"/>
          </a:xfrm>
          <a:prstGeom prst="rect">
            <a:avLst/>
          </a:prstGeom>
          <a:solidFill>
            <a:srgbClr val="EAEAE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009900" y="6553200"/>
            <a:ext cx="4495800" cy="304800"/>
          </a:xfrm>
          <a:prstGeom prst="rect">
            <a:avLst/>
          </a:prstGeom>
          <a:solidFill>
            <a:srgbClr val="EAEAE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38200" y="6553200"/>
            <a:ext cx="2133600" cy="304800"/>
          </a:xfrm>
          <a:prstGeom prst="rect">
            <a:avLst/>
          </a:prstGeom>
          <a:solidFill>
            <a:srgbClr val="EAEAE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11"/>
          <p:cNvSpPr/>
          <p:nvPr userDrawn="1"/>
        </p:nvSpPr>
        <p:spPr>
          <a:xfrm>
            <a:off x="7543800" y="6553200"/>
            <a:ext cx="1600200" cy="304800"/>
          </a:xfrm>
          <a:prstGeom prst="rect">
            <a:avLst/>
          </a:prstGeom>
          <a:solidFill>
            <a:srgbClr val="EAEAE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43100" y="2133600"/>
            <a:ext cx="5448300" cy="523220"/>
          </a:xfrm>
        </p:spPr>
        <p:txBody>
          <a:bodyPr anchor="b">
            <a:spAutoFit/>
          </a:bodyPr>
          <a:lstStyle>
            <a:lvl1pPr>
              <a:defRPr sz="2800" cap="all" baseline="0"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Peter </a:t>
            </a:r>
            <a:r>
              <a:rPr lang="en-US" dirty="0" err="1"/>
              <a:t>Anthamatten</a:t>
            </a:r>
            <a:r>
              <a:rPr lang="en-US" dirty="0"/>
              <a:t> - Assistant Professor - University of Colorado Denver</a:t>
            </a:r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968828-2A44-4142-8570-435C0BD80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A28E-9E65-4D00-AE72-555CC444541E}" type="datetime1">
              <a:rPr lang="en-US"/>
              <a:pPr>
                <a:defRPr/>
              </a:pPr>
              <a:t>2020-11-27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Peter </a:t>
            </a:r>
            <a:r>
              <a:rPr lang="en-US" dirty="0" err="1"/>
              <a:t>Anthamatten</a:t>
            </a:r>
            <a:r>
              <a:rPr lang="en-US" dirty="0"/>
              <a:t> - Assistant Professor - University of Colorado Denver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b="0" smtClean="0">
                <a:solidFill>
                  <a:schemeClr val="tx1"/>
                </a:solidFill>
                <a:latin typeface="Candara" pitchFamily="34" charset="0"/>
              </a:defRPr>
            </a:lvl1pPr>
          </a:lstStyle>
          <a:p>
            <a:pPr>
              <a:defRPr/>
            </a:pPr>
            <a:fld id="{71705321-C9A4-486C-A685-1BBC06ED3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049F28-C668-4BA9-9926-964CD629AB0C}" type="datetime1">
              <a:rPr lang="en-US"/>
              <a:pPr>
                <a:defRPr/>
              </a:pPr>
              <a:t>2020-11-27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Peter </a:t>
            </a:r>
            <a:r>
              <a:rPr lang="en-US" dirty="0" err="1"/>
              <a:t>Anthamatten</a:t>
            </a:r>
            <a:r>
              <a:rPr lang="en-US" dirty="0"/>
              <a:t> - Assistant Professor - University of Colorado Denver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77C0F8-3226-48D8-B7E8-E1E6152869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Myriad Pro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-tompsett.pixel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-tompsett.pixel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" y="0"/>
            <a:ext cx="9143453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19020FE-1B76-4672-A66A-0D763E766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0" y="6309375"/>
            <a:ext cx="2574940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Map by Michael Tompsett</a:t>
            </a:r>
          </a:p>
          <a:p>
            <a:r>
              <a:rPr lang="en-US" sz="1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www.michael-tompsett.pixels.com</a:t>
            </a:r>
            <a:endParaRPr lang="en-US" sz="1000" b="0" i="0" u="none" strike="noStrike" baseline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3A5E5FC-1430-468A-96BA-AD17758D9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469" y="212778"/>
            <a:ext cx="5875062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rebuchet MS" pitchFamily="34" charset="0"/>
              </a:rPr>
              <a:t>How to Make Maps: Chapter 09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rebuchet MS" pitchFamily="34" charset="0"/>
              </a:rPr>
              <a:t>“Scholarly Research in Cartography”</a:t>
            </a:r>
            <a:endParaRPr lang="en-US" sz="2400" dirty="0">
              <a:solidFill>
                <a:prstClr val="white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1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57122D8-2543-4AF3-906B-54EC21CBBF6A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974740" y="3582620"/>
            <a:ext cx="719452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A basic depiction of the communication paradigm of research in cartography. This figure was adapted from 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MacEachren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(1995, 4).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B574EA7-48DE-4638-8F26-A4B89432E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836" y="1765444"/>
            <a:ext cx="8314329" cy="103821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0" y="6232565"/>
            <a:ext cx="7921309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MacEachren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A.M. 2004. </a:t>
            </a: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Maps Work: Representation, Visualization, and Design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New York: Guilford Press.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0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457200"/>
            <a:ext cx="7315200" cy="4108078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2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1499600" y="4752590"/>
            <a:ext cx="614480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An example of a foveation analysis of topographic maps</a:t>
            </a:r>
            <a:br>
              <a:rPr lang="en-US" dirty="0">
                <a:solidFill>
                  <a:schemeClr val="tx1"/>
                </a:solidFill>
                <a:latin typeface="Myriad Pro" pitchFamily="34" charset="0"/>
              </a:rPr>
            </a:b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Ooms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, De 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Maeyer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, and 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Fack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2014).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0" y="6078945"/>
            <a:ext cx="812904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Ooms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K., P. de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Maeyer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V.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Fack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2014. “Study of the Attentive Behavior of Novice and Expert Map Users Using Eye Tracking.”</a:t>
            </a:r>
            <a:b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Cartography and Geographic Information Science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 (1):37–54.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10.1080/15230406.2013.860255.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6799086-8DAB-42FC-A882-2708ED9CA823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C1D8E05-A593-4D11-B403-D1CD593B24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</p:spTree>
    <p:extLst>
      <p:ext uri="{BB962C8B-B14F-4D97-AF65-F5344CB8AC3E}">
        <p14:creationId xmlns:p14="http://schemas.microsoft.com/office/powerpoint/2010/main" val="316284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661578"/>
            <a:ext cx="7315200" cy="3699321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3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1077144" y="4752590"/>
            <a:ext cx="709211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Recommended placement for soil map labels using automated cartography (Freeman 2007).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0" y="6078945"/>
            <a:ext cx="812904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Freeman, H. 2007. “On the Problem of Placing Names on a Map.” </a:t>
            </a: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Visual Languages and Computing 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(5):458–469.</a:t>
            </a:r>
          </a:p>
          <a:p>
            <a:pPr algn="l"/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10.1016/j.jvlc.2007.08.006.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6799086-8DAB-42FC-A882-2708ED9CA823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AA2A655-542B-43F9-924E-D1C08656FB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</p:spTree>
    <p:extLst>
      <p:ext uri="{BB962C8B-B14F-4D97-AF65-F5344CB8AC3E}">
        <p14:creationId xmlns:p14="http://schemas.microsoft.com/office/powerpoint/2010/main" val="406980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457200"/>
            <a:ext cx="6400800" cy="3980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4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1371601" y="4752590"/>
            <a:ext cx="64008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A user using interacting with tactile mapping in an open-source mapping project (Rice et al. 2013).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0" y="6078945"/>
            <a:ext cx="812904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Rice, M.T., R.D. Jacobson, R.G.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Golledge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D. Jones. 2005. “Design Considerations for Haptic and Auditory Map Interfaces.” </a:t>
            </a: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Cartography and Geographic Information Science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(4):381–391.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10.1559/152304005775194656.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6799086-8DAB-42FC-A882-2708ED9CA823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1E377CC-A6D6-4127-8DC1-55718EB071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</p:spTree>
    <p:extLst>
      <p:ext uri="{BB962C8B-B14F-4D97-AF65-F5344CB8AC3E}">
        <p14:creationId xmlns:p14="http://schemas.microsoft.com/office/powerpoint/2010/main" val="248424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510220"/>
            <a:ext cx="5393075" cy="4301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5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5839365" y="1086295"/>
            <a:ext cx="3076035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Maps examined in a study to evaluate the effectiveness of 3D perspective maps on user’s ability to navigate with evacuation maps (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Preppernau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and Jenny 2015).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24" y="6078945"/>
            <a:ext cx="894836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Preppernau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C.A., and B. Jenny. 2015. “Three-Dimensional versus Conventional Volcanic Hazard Maps.” </a:t>
            </a: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Hazards 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(2):1329–1347. </a:t>
            </a:r>
          </a:p>
          <a:p>
            <a:pPr algn="l"/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10.1007/s11069-015-1773-z.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6799086-8DAB-42FC-A882-2708ED9CA823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CD7609D-54D7-46C2-BD0F-4D38091C70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</p:spTree>
    <p:extLst>
      <p:ext uri="{BB962C8B-B14F-4D97-AF65-F5344CB8AC3E}">
        <p14:creationId xmlns:p14="http://schemas.microsoft.com/office/powerpoint/2010/main" val="62259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28600"/>
            <a:ext cx="6400800" cy="461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6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1728213" y="5140103"/>
            <a:ext cx="568757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This is a map comparing Israel’s size to the USA and the UK (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Leuenberger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and Schnell 2010).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24" y="6078945"/>
            <a:ext cx="894836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Leuenberger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C., and I. Schnell. 2010. “The Politics of Maps: Constructing National Territories in Israel.” </a:t>
            </a: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Studies of Science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(6):803–842.</a:t>
            </a:r>
          </a:p>
          <a:p>
            <a:pPr algn="l"/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10.1177/0306312710370377.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6799086-8DAB-42FC-A882-2708ED9CA823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6007FF5-C02D-44C7-8BE2-64CCCD059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</p:spTree>
    <p:extLst>
      <p:ext uri="{BB962C8B-B14F-4D97-AF65-F5344CB8AC3E}">
        <p14:creationId xmlns:p14="http://schemas.microsoft.com/office/powerpoint/2010/main" val="213435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36F44-2A22-4AEC-A0CE-64809882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685800"/>
            <a:ext cx="6400800" cy="37434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838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Anthamatten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0" y="6553200"/>
            <a:ext cx="800100" cy="304800"/>
          </a:xfrm>
        </p:spPr>
        <p:txBody>
          <a:bodyPr/>
          <a:lstStyle/>
          <a:p>
            <a:pPr>
              <a:defRPr/>
            </a:pPr>
            <a:fld id="{6990218C-B0C0-45E1-82F9-30455F747CF2}" type="slidenum">
              <a:rPr lang="en-US" b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pPr>
                <a:defRPr/>
              </a:pPr>
              <a:t>7</a:t>
            </a:fld>
            <a:endParaRPr lang="en-US" b="0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334F-7347-48C9-B14E-E6A015FAFCC9}"/>
              </a:ext>
            </a:extLst>
          </p:cNvPr>
          <p:cNvSpPr txBox="1"/>
          <p:nvPr/>
        </p:nvSpPr>
        <p:spPr>
          <a:xfrm>
            <a:off x="1728213" y="4811580"/>
            <a:ext cx="568757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An example of open-street mapping efforts of Bologna, Italy (Dodge and 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Kitchin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2013).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19F905-1AD8-4713-AA79-74497E7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24" y="6078945"/>
            <a:ext cx="894836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Dodge, M., and R. </a:t>
            </a:r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Kitchin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2013. “Crowdsourced Cartography: Mapping Experience and Knowledge.” </a:t>
            </a:r>
            <a:r>
              <a:rPr lang="en-US" sz="1000" b="0" i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and Planning A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(1):19–36.</a:t>
            </a:r>
          </a:p>
          <a:p>
            <a:pPr algn="l"/>
            <a:r>
              <a:rPr lang="en-US" sz="1000" b="0" i="0" u="none" strike="noStrike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10.1068/a44484.</a:t>
            </a:r>
            <a:endParaRPr 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6799086-8DAB-42FC-A882-2708ED9CA823}"/>
              </a:ext>
            </a:extLst>
          </p:cNvPr>
          <p:cNvSpPr txBox="1">
            <a:spLocks/>
          </p:cNvSpPr>
          <p:nvPr/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+mn-cs"/>
              </a:rPr>
              <a:t>Chapter 09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01F698D-E290-44AB-BBA3-E435403AD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3009900" y="6553200"/>
            <a:ext cx="4495800" cy="3048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How to Make Maps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: “Scholarly Research in Cartography”</a:t>
            </a:r>
          </a:p>
        </p:txBody>
      </p:sp>
    </p:spTree>
    <p:extLst>
      <p:ext uri="{BB962C8B-B14F-4D97-AF65-F5344CB8AC3E}">
        <p14:creationId xmlns:p14="http://schemas.microsoft.com/office/powerpoint/2010/main" val="2690097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" y="0"/>
            <a:ext cx="9143453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19020FE-1B76-4672-A66A-0D763E766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0" y="6309375"/>
            <a:ext cx="2574940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Map by Michael Tompsett</a:t>
            </a:r>
          </a:p>
          <a:p>
            <a:r>
              <a:rPr lang="en-US" sz="10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www.michael-tompsett.pixels.com</a:t>
            </a:r>
            <a:endParaRPr lang="en-US" sz="1000" b="0" i="0" u="none" strike="noStrike" baseline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3A5E5FC-1430-468A-96BA-AD17758D9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469" y="212778"/>
            <a:ext cx="5875062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rebuchet MS" pitchFamily="34" charset="0"/>
              </a:rPr>
              <a:t>How to Make Maps: Chapter 09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rebuchet MS" pitchFamily="34" charset="0"/>
              </a:rPr>
              <a:t>“Scholarly Research in Cartography”</a:t>
            </a:r>
            <a:endParaRPr lang="en-US" sz="240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49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525A7D"/>
      </a:accent1>
      <a:accent2>
        <a:srgbClr val="D8E2EB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587</Words>
  <Application>Microsoft Office PowerPoint</Application>
  <PresentationFormat>On-screen Show (4:3)</PresentationFormat>
  <Paragraphs>61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Candara</vt:lpstr>
      <vt:lpstr>Myriad Pro</vt:lpstr>
      <vt:lpstr>Trebuchet MS</vt:lpstr>
      <vt:lpstr>Tw Cen MT</vt:lpstr>
      <vt:lpstr>Wingdings</vt:lpstr>
      <vt:lpstr>Wingdings 2</vt:lpstr>
      <vt:lpstr>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Maps: Chapter 09</dc:title>
  <dc:subject/>
  <dc:creator>peter.anthamatten@ucdenver.edu</dc:creator>
  <dc:description/>
  <cp:lastModifiedBy>Peter Anthamatten</cp:lastModifiedBy>
  <cp:revision>4</cp:revision>
  <dcterms:created xsi:type="dcterms:W3CDTF">2020-11-27T22:42:00Z</dcterms:created>
  <dcterms:modified xsi:type="dcterms:W3CDTF">2020-11-28T04:17:20Z</dcterms:modified>
</cp:coreProperties>
</file>