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720" r:id="rId1"/>
  </p:sldMasterIdLst>
  <p:notesMasterIdLst>
    <p:notesMasterId r:id="rId10"/>
  </p:notesMasterIdLst>
  <p:handoutMasterIdLst>
    <p:handoutMasterId r:id="rId11"/>
  </p:handoutMasterIdLst>
  <p:sldIdLst>
    <p:sldId id="2210" r:id="rId2"/>
    <p:sldId id="2215" r:id="rId3"/>
    <p:sldId id="2218" r:id="rId4"/>
    <p:sldId id="2219" r:id="rId5"/>
    <p:sldId id="2220" r:id="rId6"/>
    <p:sldId id="2221" r:id="rId7"/>
    <p:sldId id="2222" r:id="rId8"/>
    <p:sldId id="2216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564B59"/>
    <a:srgbClr val="FF19DE"/>
    <a:srgbClr val="5F3D53"/>
    <a:srgbClr val="FAFBFC"/>
    <a:srgbClr val="F7FAFB"/>
    <a:srgbClr val="FFD5D5"/>
    <a:srgbClr val="743F75"/>
    <a:srgbClr val="FE1AEE"/>
    <a:srgbClr val="DA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97959-171A-47CB-993F-59647D1FDC5F}" v="26" dt="2020-11-28T04:49:51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7275" autoAdjust="0"/>
  </p:normalViewPr>
  <p:slideViewPr>
    <p:cSldViewPr>
      <p:cViewPr varScale="1">
        <p:scale>
          <a:sx n="154" d="100"/>
          <a:sy n="154" d="100"/>
        </p:scale>
        <p:origin x="18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502" y="-90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Anthamatten" userId="92ae9dc6-d0ea-4aee-81dd-3b719838e7ee" providerId="ADAL" clId="{13997959-171A-47CB-993F-59647D1FDC5F}"/>
    <pc:docChg chg="undo custSel addSld delSld modSld">
      <pc:chgData name="Peter Anthamatten" userId="92ae9dc6-d0ea-4aee-81dd-3b719838e7ee" providerId="ADAL" clId="{13997959-171A-47CB-993F-59647D1FDC5F}" dt="2020-11-28T04:49:51.782" v="198"/>
      <pc:docMkLst>
        <pc:docMk/>
      </pc:docMkLst>
      <pc:sldChg chg="delSp modSp del mod">
        <pc:chgData name="Peter Anthamatten" userId="92ae9dc6-d0ea-4aee-81dd-3b719838e7ee" providerId="ADAL" clId="{13997959-171A-47CB-993F-59647D1FDC5F}" dt="2020-11-27T23:36:14.577" v="50" actId="47"/>
        <pc:sldMkLst>
          <pc:docMk/>
          <pc:sldMk cId="0" sldId="1632"/>
        </pc:sldMkLst>
        <pc:spChg chg="del mod">
          <ac:chgData name="Peter Anthamatten" userId="92ae9dc6-d0ea-4aee-81dd-3b719838e7ee" providerId="ADAL" clId="{13997959-171A-47CB-993F-59647D1FDC5F}" dt="2020-11-27T23:35:56.018" v="10" actId="478"/>
          <ac:spMkLst>
            <pc:docMk/>
            <pc:sldMk cId="0" sldId="1632"/>
            <ac:spMk id="14" creationId="{00000000-0000-0000-0000-000000000000}"/>
          </ac:spMkLst>
        </pc:spChg>
      </pc:sldChg>
      <pc:sldChg chg="modSp del mod">
        <pc:chgData name="Peter Anthamatten" userId="92ae9dc6-d0ea-4aee-81dd-3b719838e7ee" providerId="ADAL" clId="{13997959-171A-47CB-993F-59647D1FDC5F}" dt="2020-11-27T23:36:15.863" v="51" actId="47"/>
        <pc:sldMkLst>
          <pc:docMk/>
          <pc:sldMk cId="3655202801" sldId="2209"/>
        </pc:sldMkLst>
        <pc:spChg chg="mod">
          <ac:chgData name="Peter Anthamatten" userId="92ae9dc6-d0ea-4aee-81dd-3b719838e7ee" providerId="ADAL" clId="{13997959-171A-47CB-993F-59647D1FDC5F}" dt="2020-11-27T23:15:23.999" v="0" actId="20577"/>
          <ac:spMkLst>
            <pc:docMk/>
            <pc:sldMk cId="3655202801" sldId="2209"/>
            <ac:spMk id="14" creationId="{00000000-0000-0000-0000-000000000000}"/>
          </ac:spMkLst>
        </pc:spChg>
      </pc:sldChg>
      <pc:sldChg chg="modSp add mod">
        <pc:chgData name="Peter Anthamatten" userId="92ae9dc6-d0ea-4aee-81dd-3b719838e7ee" providerId="ADAL" clId="{13997959-171A-47CB-993F-59647D1FDC5F}" dt="2020-11-27T23:36:10.934" v="49" actId="20577"/>
        <pc:sldMkLst>
          <pc:docMk/>
          <pc:sldMk cId="0" sldId="2210"/>
        </pc:sldMkLst>
        <pc:spChg chg="mod">
          <ac:chgData name="Peter Anthamatten" userId="92ae9dc6-d0ea-4aee-81dd-3b719838e7ee" providerId="ADAL" clId="{13997959-171A-47CB-993F-59647D1FDC5F}" dt="2020-11-27T23:36:10.934" v="49" actId="20577"/>
          <ac:spMkLst>
            <pc:docMk/>
            <pc:sldMk cId="0" sldId="2210"/>
            <ac:spMk id="5" creationId="{53A5E5FC-1430-468A-96BA-AD17758D9FFB}"/>
          </ac:spMkLst>
        </pc:spChg>
      </pc:sldChg>
      <pc:sldChg chg="delSp modSp mod">
        <pc:chgData name="Peter Anthamatten" userId="92ae9dc6-d0ea-4aee-81dd-3b719838e7ee" providerId="ADAL" clId="{13997959-171A-47CB-993F-59647D1FDC5F}" dt="2020-11-28T04:49:37.101" v="188" actId="20577"/>
        <pc:sldMkLst>
          <pc:docMk/>
          <pc:sldMk cId="2848504688" sldId="2215"/>
        </pc:sldMkLst>
        <pc:spChg chg="del">
          <ac:chgData name="Peter Anthamatten" userId="92ae9dc6-d0ea-4aee-81dd-3b719838e7ee" providerId="ADAL" clId="{13997959-171A-47CB-993F-59647D1FDC5F}" dt="2020-11-28T02:55:55.701" v="70" actId="478"/>
          <ac:spMkLst>
            <pc:docMk/>
            <pc:sldMk cId="2848504688" sldId="2215"/>
            <ac:spMk id="8" creationId="{BA19F905-1AD8-4713-AA79-74497E77473A}"/>
          </ac:spMkLst>
        </pc:spChg>
        <pc:spChg chg="mod">
          <ac:chgData name="Peter Anthamatten" userId="92ae9dc6-d0ea-4aee-81dd-3b719838e7ee" providerId="ADAL" clId="{13997959-171A-47CB-993F-59647D1FDC5F}" dt="2020-11-28T02:56:41.534" v="80" actId="12788"/>
          <ac:spMkLst>
            <pc:docMk/>
            <pc:sldMk cId="2848504688" sldId="2215"/>
            <ac:spMk id="9" creationId="{86BE334F-7347-48C9-B14E-E6A015FAFCC9}"/>
          </ac:spMkLst>
        </pc:spChg>
        <pc:spChg chg="mod">
          <ac:chgData name="Peter Anthamatten" userId="92ae9dc6-d0ea-4aee-81dd-3b719838e7ee" providerId="ADAL" clId="{13997959-171A-47CB-993F-59647D1FDC5F}" dt="2020-11-28T04:49:37.101" v="188" actId="20577"/>
          <ac:spMkLst>
            <pc:docMk/>
            <pc:sldMk cId="2848504688" sldId="2215"/>
            <ac:spMk id="10" creationId="{BB574EA7-48DE-4638-8F26-A4B89432E236}"/>
          </ac:spMkLst>
        </pc:spChg>
        <pc:spChg chg="mod">
          <ac:chgData name="Peter Anthamatten" userId="92ae9dc6-d0ea-4aee-81dd-3b719838e7ee" providerId="ADAL" clId="{13997959-171A-47CB-993F-59647D1FDC5F}" dt="2020-11-28T02:55:33.795" v="67" actId="20577"/>
          <ac:spMkLst>
            <pc:docMk/>
            <pc:sldMk cId="2848504688" sldId="2215"/>
            <ac:spMk id="12" creationId="{757122D8-2543-4AF3-906B-54EC21CBBF6A}"/>
          </ac:spMkLst>
        </pc:spChg>
        <pc:spChg chg="mod">
          <ac:chgData name="Peter Anthamatten" userId="92ae9dc6-d0ea-4aee-81dd-3b719838e7ee" providerId="ADAL" clId="{13997959-171A-47CB-993F-59647D1FDC5F}" dt="2020-11-27T23:20:11.219" v="8" actId="255"/>
          <ac:spMkLst>
            <pc:docMk/>
            <pc:sldMk cId="2848504688" sldId="2215"/>
            <ac:spMk id="15" creationId="{00000000-0000-0000-0000-000000000000}"/>
          </ac:spMkLst>
        </pc:spChg>
        <pc:picChg chg="mod ord">
          <ac:chgData name="Peter Anthamatten" userId="92ae9dc6-d0ea-4aee-81dd-3b719838e7ee" providerId="ADAL" clId="{13997959-171A-47CB-993F-59647D1FDC5F}" dt="2020-11-28T02:56:44.534" v="81" actId="13822"/>
          <ac:picMkLst>
            <pc:docMk/>
            <pc:sldMk cId="2848504688" sldId="2215"/>
            <ac:picMk id="11" creationId="{94B36F44-2A22-4AEC-A0CE-648098827AA5}"/>
          </ac:picMkLst>
        </pc:picChg>
      </pc:sldChg>
      <pc:sldChg chg="add">
        <pc:chgData name="Peter Anthamatten" userId="92ae9dc6-d0ea-4aee-81dd-3b719838e7ee" providerId="ADAL" clId="{13997959-171A-47CB-993F-59647D1FDC5F}" dt="2020-11-27T23:36:16.722" v="52"/>
        <pc:sldMkLst>
          <pc:docMk/>
          <pc:sldMk cId="2910100708" sldId="2216"/>
        </pc:sldMkLst>
      </pc:sldChg>
      <pc:sldChg chg="add del">
        <pc:chgData name="Peter Anthamatten" userId="92ae9dc6-d0ea-4aee-81dd-3b719838e7ee" providerId="ADAL" clId="{13997959-171A-47CB-993F-59647D1FDC5F}" dt="2020-11-28T03:01:25.232" v="169" actId="47"/>
        <pc:sldMkLst>
          <pc:docMk/>
          <pc:sldMk cId="3919972090" sldId="2217"/>
        </pc:sldMkLst>
      </pc:sldChg>
      <pc:sldChg chg="addSp delSp modSp add mod">
        <pc:chgData name="Peter Anthamatten" userId="92ae9dc6-d0ea-4aee-81dd-3b719838e7ee" providerId="ADAL" clId="{13997959-171A-47CB-993F-59647D1FDC5F}" dt="2020-11-28T04:49:40.880" v="190"/>
        <pc:sldMkLst>
          <pc:docMk/>
          <pc:sldMk cId="1210646566" sldId="2218"/>
        </pc:sldMkLst>
        <pc:spChg chg="add del mod">
          <ac:chgData name="Peter Anthamatten" userId="92ae9dc6-d0ea-4aee-81dd-3b719838e7ee" providerId="ADAL" clId="{13997959-171A-47CB-993F-59647D1FDC5F}" dt="2020-11-28T04:49:40.706" v="189" actId="478"/>
          <ac:spMkLst>
            <pc:docMk/>
            <pc:sldMk cId="1210646566" sldId="2218"/>
            <ac:spMk id="8" creationId="{F0AAE278-4404-4AC3-A35F-5D0DEC6FEF11}"/>
          </ac:spMkLst>
        </pc:spChg>
        <pc:spChg chg="add del mod">
          <ac:chgData name="Peter Anthamatten" userId="92ae9dc6-d0ea-4aee-81dd-3b719838e7ee" providerId="ADAL" clId="{13997959-171A-47CB-993F-59647D1FDC5F}" dt="2020-11-28T02:57:29.948" v="95" actId="12788"/>
          <ac:spMkLst>
            <pc:docMk/>
            <pc:sldMk cId="1210646566" sldId="2218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13997959-171A-47CB-993F-59647D1FDC5F}" dt="2020-11-28T04:49:40.880" v="190"/>
          <ac:spMkLst>
            <pc:docMk/>
            <pc:sldMk cId="1210646566" sldId="2218"/>
            <ac:spMk id="10" creationId="{53B9B16C-1044-4CC8-8278-0A668EFB96F0}"/>
          </ac:spMkLst>
        </pc:spChg>
        <pc:spChg chg="del">
          <ac:chgData name="Peter Anthamatten" userId="92ae9dc6-d0ea-4aee-81dd-3b719838e7ee" providerId="ADAL" clId="{13997959-171A-47CB-993F-59647D1FDC5F}" dt="2020-11-28T04:16:14.447" v="174" actId="478"/>
          <ac:spMkLst>
            <pc:docMk/>
            <pc:sldMk cId="1210646566" sldId="2218"/>
            <ac:spMk id="10" creationId="{BB574EA7-48DE-4638-8F26-A4B89432E236}"/>
          </ac:spMkLst>
        </pc:spChg>
        <pc:picChg chg="add del mod">
          <ac:chgData name="Peter Anthamatten" userId="92ae9dc6-d0ea-4aee-81dd-3b719838e7ee" providerId="ADAL" clId="{13997959-171A-47CB-993F-59647D1FDC5F}" dt="2020-11-28T02:57:13.345" v="89" actId="21"/>
          <ac:picMkLst>
            <pc:docMk/>
            <pc:sldMk cId="1210646566" sldId="2218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13997959-171A-47CB-993F-59647D1FDC5F}" dt="2020-11-28T04:49:43.413" v="192"/>
        <pc:sldMkLst>
          <pc:docMk/>
          <pc:sldMk cId="1221938553" sldId="2219"/>
        </pc:sldMkLst>
        <pc:spChg chg="add del mod">
          <ac:chgData name="Peter Anthamatten" userId="92ae9dc6-d0ea-4aee-81dd-3b719838e7ee" providerId="ADAL" clId="{13997959-171A-47CB-993F-59647D1FDC5F}" dt="2020-11-28T04:49:43.270" v="191" actId="478"/>
          <ac:spMkLst>
            <pc:docMk/>
            <pc:sldMk cId="1221938553" sldId="2219"/>
            <ac:spMk id="8" creationId="{23174DBD-B898-4F28-92B7-617971801DE7}"/>
          </ac:spMkLst>
        </pc:spChg>
        <pc:spChg chg="mod">
          <ac:chgData name="Peter Anthamatten" userId="92ae9dc6-d0ea-4aee-81dd-3b719838e7ee" providerId="ADAL" clId="{13997959-171A-47CB-993F-59647D1FDC5F}" dt="2020-11-28T02:58:28.386" v="115" actId="12788"/>
          <ac:spMkLst>
            <pc:docMk/>
            <pc:sldMk cId="1221938553" sldId="2219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13997959-171A-47CB-993F-59647D1FDC5F}" dt="2020-11-28T04:49:43.413" v="192"/>
          <ac:spMkLst>
            <pc:docMk/>
            <pc:sldMk cId="1221938553" sldId="2219"/>
            <ac:spMk id="10" creationId="{4EC3AD06-B85F-433A-BB22-9C2B4D19175F}"/>
          </ac:spMkLst>
        </pc:spChg>
        <pc:spChg chg="add del">
          <ac:chgData name="Peter Anthamatten" userId="92ae9dc6-d0ea-4aee-81dd-3b719838e7ee" providerId="ADAL" clId="{13997959-171A-47CB-993F-59647D1FDC5F}" dt="2020-11-28T04:16:27.620" v="182" actId="478"/>
          <ac:spMkLst>
            <pc:docMk/>
            <pc:sldMk cId="1221938553" sldId="2219"/>
            <ac:spMk id="10" creationId="{BB574EA7-48DE-4638-8F26-A4B89432E236}"/>
          </ac:spMkLst>
        </pc:spChg>
        <pc:picChg chg="mod">
          <ac:chgData name="Peter Anthamatten" userId="92ae9dc6-d0ea-4aee-81dd-3b719838e7ee" providerId="ADAL" clId="{13997959-171A-47CB-993F-59647D1FDC5F}" dt="2020-11-28T02:58:20.834" v="113" actId="14100"/>
          <ac:picMkLst>
            <pc:docMk/>
            <pc:sldMk cId="1221938553" sldId="2219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13997959-171A-47CB-993F-59647D1FDC5F}" dt="2020-11-28T04:49:46.658" v="194"/>
        <pc:sldMkLst>
          <pc:docMk/>
          <pc:sldMk cId="2673252573" sldId="2220"/>
        </pc:sldMkLst>
        <pc:spChg chg="add del mod">
          <ac:chgData name="Peter Anthamatten" userId="92ae9dc6-d0ea-4aee-81dd-3b719838e7ee" providerId="ADAL" clId="{13997959-171A-47CB-993F-59647D1FDC5F}" dt="2020-11-28T04:49:46.496" v="193" actId="478"/>
          <ac:spMkLst>
            <pc:docMk/>
            <pc:sldMk cId="2673252573" sldId="2220"/>
            <ac:spMk id="8" creationId="{8425602A-7FF9-4710-B38A-702D6D037E49}"/>
          </ac:spMkLst>
        </pc:spChg>
        <pc:spChg chg="mod">
          <ac:chgData name="Peter Anthamatten" userId="92ae9dc6-d0ea-4aee-81dd-3b719838e7ee" providerId="ADAL" clId="{13997959-171A-47CB-993F-59647D1FDC5F}" dt="2020-11-28T02:59:10.714" v="127" actId="12788"/>
          <ac:spMkLst>
            <pc:docMk/>
            <pc:sldMk cId="2673252573" sldId="2220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13997959-171A-47CB-993F-59647D1FDC5F}" dt="2020-11-28T04:49:46.658" v="194"/>
          <ac:spMkLst>
            <pc:docMk/>
            <pc:sldMk cId="2673252573" sldId="2220"/>
            <ac:spMk id="10" creationId="{20DB81EC-6927-4ED6-96E7-552D3A9B7172}"/>
          </ac:spMkLst>
        </pc:spChg>
        <pc:spChg chg="del">
          <ac:chgData name="Peter Anthamatten" userId="92ae9dc6-d0ea-4aee-81dd-3b719838e7ee" providerId="ADAL" clId="{13997959-171A-47CB-993F-59647D1FDC5F}" dt="2020-11-28T04:16:23.915" v="180" actId="478"/>
          <ac:spMkLst>
            <pc:docMk/>
            <pc:sldMk cId="2673252573" sldId="2220"/>
            <ac:spMk id="10" creationId="{BB574EA7-48DE-4638-8F26-A4B89432E236}"/>
          </ac:spMkLst>
        </pc:spChg>
        <pc:picChg chg="mod">
          <ac:chgData name="Peter Anthamatten" userId="92ae9dc6-d0ea-4aee-81dd-3b719838e7ee" providerId="ADAL" clId="{13997959-171A-47CB-993F-59647D1FDC5F}" dt="2020-11-28T02:58:53.303" v="121" actId="12788"/>
          <ac:picMkLst>
            <pc:docMk/>
            <pc:sldMk cId="2673252573" sldId="2220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13997959-171A-47CB-993F-59647D1FDC5F}" dt="2020-11-28T04:49:49.254" v="196"/>
        <pc:sldMkLst>
          <pc:docMk/>
          <pc:sldMk cId="3973605251" sldId="2221"/>
        </pc:sldMkLst>
        <pc:spChg chg="add del mod">
          <ac:chgData name="Peter Anthamatten" userId="92ae9dc6-d0ea-4aee-81dd-3b719838e7ee" providerId="ADAL" clId="{13997959-171A-47CB-993F-59647D1FDC5F}" dt="2020-11-28T04:49:49.072" v="195" actId="478"/>
          <ac:spMkLst>
            <pc:docMk/>
            <pc:sldMk cId="3973605251" sldId="2221"/>
            <ac:spMk id="8" creationId="{065C681D-B4CB-4C25-A838-22885C444613}"/>
          </ac:spMkLst>
        </pc:spChg>
        <pc:spChg chg="mod">
          <ac:chgData name="Peter Anthamatten" userId="92ae9dc6-d0ea-4aee-81dd-3b719838e7ee" providerId="ADAL" clId="{13997959-171A-47CB-993F-59647D1FDC5F}" dt="2020-11-28T03:00:19.402" v="148" actId="1076"/>
          <ac:spMkLst>
            <pc:docMk/>
            <pc:sldMk cId="3973605251" sldId="2221"/>
            <ac:spMk id="9" creationId="{86BE334F-7347-48C9-B14E-E6A015FAFCC9}"/>
          </ac:spMkLst>
        </pc:spChg>
        <pc:spChg chg="del">
          <ac:chgData name="Peter Anthamatten" userId="92ae9dc6-d0ea-4aee-81dd-3b719838e7ee" providerId="ADAL" clId="{13997959-171A-47CB-993F-59647D1FDC5F}" dt="2020-11-28T04:16:21.299" v="178" actId="478"/>
          <ac:spMkLst>
            <pc:docMk/>
            <pc:sldMk cId="3973605251" sldId="2221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13997959-171A-47CB-993F-59647D1FDC5F}" dt="2020-11-28T04:49:49.254" v="196"/>
          <ac:spMkLst>
            <pc:docMk/>
            <pc:sldMk cId="3973605251" sldId="2221"/>
            <ac:spMk id="10" creationId="{EB2E8C0F-AC66-408C-9044-4B304C4CFD94}"/>
          </ac:spMkLst>
        </pc:spChg>
        <pc:picChg chg="mod">
          <ac:chgData name="Peter Anthamatten" userId="92ae9dc6-d0ea-4aee-81dd-3b719838e7ee" providerId="ADAL" clId="{13997959-171A-47CB-993F-59647D1FDC5F}" dt="2020-11-28T03:00:15.218" v="147" actId="13822"/>
          <ac:picMkLst>
            <pc:docMk/>
            <pc:sldMk cId="3973605251" sldId="2221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13997959-171A-47CB-993F-59647D1FDC5F}" dt="2020-11-28T04:49:51.782" v="198"/>
        <pc:sldMkLst>
          <pc:docMk/>
          <pc:sldMk cId="639063605" sldId="2222"/>
        </pc:sldMkLst>
        <pc:spChg chg="add del mod">
          <ac:chgData name="Peter Anthamatten" userId="92ae9dc6-d0ea-4aee-81dd-3b719838e7ee" providerId="ADAL" clId="{13997959-171A-47CB-993F-59647D1FDC5F}" dt="2020-11-28T04:49:51.586" v="197" actId="478"/>
          <ac:spMkLst>
            <pc:docMk/>
            <pc:sldMk cId="639063605" sldId="2222"/>
            <ac:spMk id="8" creationId="{35C3C828-CBC1-4E76-ABFE-36506FA1D9F9}"/>
          </ac:spMkLst>
        </pc:spChg>
        <pc:spChg chg="mod">
          <ac:chgData name="Peter Anthamatten" userId="92ae9dc6-d0ea-4aee-81dd-3b719838e7ee" providerId="ADAL" clId="{13997959-171A-47CB-993F-59647D1FDC5F}" dt="2020-11-28T03:01:20.944" v="168" actId="1076"/>
          <ac:spMkLst>
            <pc:docMk/>
            <pc:sldMk cId="639063605" sldId="2222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13997959-171A-47CB-993F-59647D1FDC5F}" dt="2020-11-28T04:49:51.782" v="198"/>
          <ac:spMkLst>
            <pc:docMk/>
            <pc:sldMk cId="639063605" sldId="2222"/>
            <ac:spMk id="10" creationId="{7DB0D2C0-2484-4302-90EE-207313D74D74}"/>
          </ac:spMkLst>
        </pc:spChg>
        <pc:spChg chg="del">
          <ac:chgData name="Peter Anthamatten" userId="92ae9dc6-d0ea-4aee-81dd-3b719838e7ee" providerId="ADAL" clId="{13997959-171A-47CB-993F-59647D1FDC5F}" dt="2020-11-28T04:16:34.712" v="184" actId="478"/>
          <ac:spMkLst>
            <pc:docMk/>
            <pc:sldMk cId="639063605" sldId="2222"/>
            <ac:spMk id="10" creationId="{BB574EA7-48DE-4638-8F26-A4B89432E236}"/>
          </ac:spMkLst>
        </pc:spChg>
        <pc:picChg chg="mod">
          <ac:chgData name="Peter Anthamatten" userId="92ae9dc6-d0ea-4aee-81dd-3b719838e7ee" providerId="ADAL" clId="{13997959-171A-47CB-993F-59647D1FDC5F}" dt="2020-11-28T03:00:46.202" v="154" actId="1076"/>
          <ac:picMkLst>
            <pc:docMk/>
            <pc:sldMk cId="639063605" sldId="2222"/>
            <ac:picMk id="11" creationId="{94B36F44-2A22-4AEC-A0CE-648098827A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F3B27F02-B6C9-4527-94E6-966B9E24C08A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284BADFF-4A86-4C37-9B46-C22A9F429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2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DA892D8-E830-4F31-BE37-F7E4939EAFDE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3" tIns="47866" rIns="95733" bIns="4786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7"/>
            <a:ext cx="5852160" cy="4320213"/>
          </a:xfrm>
          <a:prstGeom prst="rect">
            <a:avLst/>
          </a:prstGeom>
        </p:spPr>
        <p:txBody>
          <a:bodyPr vert="horz" lIns="95733" tIns="47866" rIns="95733" bIns="4786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6347DBA-86B3-4101-B10B-6A2C48ED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9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8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8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3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7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 bwMode="white">
          <a:xfrm>
            <a:off x="0" y="6515100"/>
            <a:ext cx="9144000" cy="342900"/>
          </a:xfrm>
          <a:prstGeom prst="rect">
            <a:avLst/>
          </a:prstGeom>
          <a:solidFill>
            <a:srgbClr val="9FBBC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9"/>
          <p:cNvSpPr/>
          <p:nvPr userDrawn="1"/>
        </p:nvSpPr>
        <p:spPr>
          <a:xfrm>
            <a:off x="0" y="6553200"/>
            <a:ext cx="8001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09900" y="6553200"/>
            <a:ext cx="44958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6553200"/>
            <a:ext cx="21336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 userDrawn="1"/>
        </p:nvSpPr>
        <p:spPr>
          <a:xfrm>
            <a:off x="7543800" y="6553200"/>
            <a:ext cx="16002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43100" y="2133600"/>
            <a:ext cx="5448300" cy="523220"/>
          </a:xfrm>
        </p:spPr>
        <p:txBody>
          <a:bodyPr anchor="b">
            <a:spAutoFit/>
          </a:bodyPr>
          <a:lstStyle>
            <a:lvl1pPr>
              <a:defRPr sz="2800" cap="all" baseline="0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968828-2A44-4142-8570-435C0BD80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A28E-9E65-4D00-AE72-555CC444541E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71705321-C9A4-486C-A685-1BBC06ED3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49F28-C668-4BA9-9926-964CD629AB0C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7C0F8-3226-48D8-B7E8-E1E615286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" y="0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08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“3D, Animated, and Web Cartography”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57200"/>
            <a:ext cx="7315200" cy="487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082080" y="5541275"/>
            <a:ext cx="497984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  <a:latin typeface="Myriad Pro" pitchFamily="34" charset="0"/>
              </a:rPr>
              <a:t>A relief </a:t>
            </a:r>
            <a:r>
              <a:rPr lang="fr-FR" dirty="0" err="1">
                <a:solidFill>
                  <a:schemeClr val="tx1"/>
                </a:solidFill>
                <a:latin typeface="Myriad Pro" pitchFamily="34" charset="0"/>
              </a:rPr>
              <a:t>map</a:t>
            </a:r>
            <a:r>
              <a:rPr lang="fr-FR" dirty="0">
                <a:solidFill>
                  <a:schemeClr val="tx1"/>
                </a:solidFill>
                <a:latin typeface="Myriad Pro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Myriad Pro" pitchFamily="34" charset="0"/>
              </a:rPr>
              <a:t>from</a:t>
            </a:r>
            <a:r>
              <a:rPr lang="fr-FR" dirty="0">
                <a:solidFill>
                  <a:schemeClr val="tx1"/>
                </a:solidFill>
                <a:latin typeface="Myriad Pro" pitchFamily="34" charset="0"/>
              </a:rPr>
              <a:t> the Musée du Temps de Besançon, Besançon, Franche-Comté, France.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B574EA7-48DE-4638-8F26-A4B89432E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“3D, Animated, and Web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284850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01559"/>
            <a:ext cx="7315200" cy="4037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2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597345" y="4965200"/>
            <a:ext cx="394931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a map anaglyph.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3B9B16C-1044-4CC8-8278-0A668EFB96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“3D, Animated, and Web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121064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24749"/>
            <a:ext cx="6858000" cy="48871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3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472398" y="5502870"/>
            <a:ext cx="619920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The hardware components of a 3D visualization system developed for university classrooms.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EC3AD06-B85F-433A-BB22-9C2B4D1917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“3D, Animated, and Web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122193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625435"/>
            <a:ext cx="7315200" cy="4037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4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121152" y="4965200"/>
            <a:ext cx="690169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an oblique, 3D perspective rendered by </a:t>
            </a:r>
            <a:r>
              <a:rPr lang="en-US" dirty="0" err="1">
                <a:solidFill>
                  <a:schemeClr val="tx1"/>
                </a:solidFill>
                <a:latin typeface="Myriad Pro" pitchFamily="34" charset="0"/>
              </a:rPr>
              <a:t>ArcScene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B81EC-6927-4ED6-96E7-552D3A9B71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“3D, Animated, and Web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267325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550" y="457200"/>
            <a:ext cx="6214901" cy="48165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5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202635" y="5618085"/>
            <a:ext cx="473873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map excerpt showing </a:t>
            </a:r>
            <a:r>
              <a:rPr lang="en-US" dirty="0" err="1">
                <a:solidFill>
                  <a:schemeClr val="tx1"/>
                </a:solidFill>
                <a:latin typeface="Myriad Pro" pitchFamily="34" charset="0"/>
              </a:rPr>
              <a:t>hillshading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B2E8C0F-AC66-408C-9044-4B304C4CFD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“3D, Animated, and Web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397360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50" y="241385"/>
            <a:ext cx="5146270" cy="6209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6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5493720" y="1117595"/>
            <a:ext cx="3302830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The physical sizes, pixel dimensions, and graphic resolutions (pixels per inch, PPI) of several mobile devices commonly in use at the time of this writing. </a:t>
            </a:r>
          </a:p>
          <a:p>
            <a:pPr algn="ctr"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Data derived from screensiz.es.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DB0D2C0-2484-4302-90EE-207313D74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“3D, Animated, and Web Cartography”</a:t>
            </a:r>
          </a:p>
        </p:txBody>
      </p:sp>
    </p:spTree>
    <p:extLst>
      <p:ext uri="{BB962C8B-B14F-4D97-AF65-F5344CB8AC3E}">
        <p14:creationId xmlns:p14="http://schemas.microsoft.com/office/powerpoint/2010/main" val="63906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" y="0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08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“3D, Animated, and Web Cartography”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00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525A7D"/>
      </a:accent1>
      <a:accent2>
        <a:srgbClr val="D8E2EB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267</Words>
  <Application>Microsoft Office PowerPoint</Application>
  <PresentationFormat>On-screen Show (4:3)</PresentationFormat>
  <Paragraphs>46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Candara</vt:lpstr>
      <vt:lpstr>Myriad Pro</vt:lpstr>
      <vt:lpstr>Trebuchet MS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Maps: Chapter 08</dc:title>
  <dc:subject/>
  <dc:creator>peter.anthamatten@ucdenver.edu</dc:creator>
  <dc:description/>
  <cp:lastModifiedBy>Peter Anthamatten</cp:lastModifiedBy>
  <cp:revision>3</cp:revision>
  <dcterms:created xsi:type="dcterms:W3CDTF">2020-11-27T22:42:00Z</dcterms:created>
  <dcterms:modified xsi:type="dcterms:W3CDTF">2020-11-28T04:49:53Z</dcterms:modified>
</cp:coreProperties>
</file>