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bookmarkIdSeed="4">
  <p:sldMasterIdLst>
    <p:sldMasterId id="2147483720" r:id="rId1"/>
  </p:sldMasterIdLst>
  <p:notesMasterIdLst>
    <p:notesMasterId r:id="rId20"/>
  </p:notesMasterIdLst>
  <p:handoutMasterIdLst>
    <p:handoutMasterId r:id="rId21"/>
  </p:handoutMasterIdLst>
  <p:sldIdLst>
    <p:sldId id="2210" r:id="rId2"/>
    <p:sldId id="2215" r:id="rId3"/>
    <p:sldId id="2218" r:id="rId4"/>
    <p:sldId id="2219" r:id="rId5"/>
    <p:sldId id="2220" r:id="rId6"/>
    <p:sldId id="2221" r:id="rId7"/>
    <p:sldId id="2223" r:id="rId8"/>
    <p:sldId id="2225" r:id="rId9"/>
    <p:sldId id="2224" r:id="rId10"/>
    <p:sldId id="2226" r:id="rId11"/>
    <p:sldId id="2227" r:id="rId12"/>
    <p:sldId id="2228" r:id="rId13"/>
    <p:sldId id="2230" r:id="rId14"/>
    <p:sldId id="2231" r:id="rId15"/>
    <p:sldId id="2232" r:id="rId16"/>
    <p:sldId id="2233" r:id="rId17"/>
    <p:sldId id="2235" r:id="rId18"/>
    <p:sldId id="2216" r:id="rId19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87E"/>
    <a:srgbClr val="564B59"/>
    <a:srgbClr val="FF19DE"/>
    <a:srgbClr val="5F3D53"/>
    <a:srgbClr val="FAFBFC"/>
    <a:srgbClr val="F7FAFB"/>
    <a:srgbClr val="FFD5D5"/>
    <a:srgbClr val="743F75"/>
    <a:srgbClr val="FE1AEE"/>
    <a:srgbClr val="DAD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A96577-010C-4705-85AF-5D1713944564}" v="74" dt="2020-11-28T04:48:58.22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23" autoAdjust="0"/>
    <p:restoredTop sz="97275" autoAdjust="0"/>
  </p:normalViewPr>
  <p:slideViewPr>
    <p:cSldViewPr>
      <p:cViewPr varScale="1">
        <p:scale>
          <a:sx n="154" d="100"/>
          <a:sy n="154" d="100"/>
        </p:scale>
        <p:origin x="182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-2502" y="-90"/>
      </p:cViewPr>
      <p:guideLst>
        <p:guide orient="horz" pos="3024"/>
        <p:guide pos="2304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er Anthamatten" userId="92ae9dc6-d0ea-4aee-81dd-3b719838e7ee" providerId="ADAL" clId="{ABA96577-010C-4705-85AF-5D1713944564}"/>
    <pc:docChg chg="undo custSel addSld delSld modSld sldOrd">
      <pc:chgData name="Peter Anthamatten" userId="92ae9dc6-d0ea-4aee-81dd-3b719838e7ee" providerId="ADAL" clId="{ABA96577-010C-4705-85AF-5D1713944564}" dt="2020-11-28T04:49:07.122" v="398" actId="47"/>
      <pc:docMkLst>
        <pc:docMk/>
      </pc:docMkLst>
      <pc:sldChg chg="modSp del mod">
        <pc:chgData name="Peter Anthamatten" userId="92ae9dc6-d0ea-4aee-81dd-3b719838e7ee" providerId="ADAL" clId="{ABA96577-010C-4705-85AF-5D1713944564}" dt="2020-11-27T23:35:26.944" v="9" actId="47"/>
        <pc:sldMkLst>
          <pc:docMk/>
          <pc:sldMk cId="0" sldId="1632"/>
        </pc:sldMkLst>
        <pc:spChg chg="mod">
          <ac:chgData name="Peter Anthamatten" userId="92ae9dc6-d0ea-4aee-81dd-3b719838e7ee" providerId="ADAL" clId="{ABA96577-010C-4705-85AF-5D1713944564}" dt="2020-11-27T23:14:55.180" v="0" actId="20577"/>
          <ac:spMkLst>
            <pc:docMk/>
            <pc:sldMk cId="0" sldId="1632"/>
            <ac:spMk id="14" creationId="{00000000-0000-0000-0000-000000000000}"/>
          </ac:spMkLst>
        </pc:spChg>
      </pc:sldChg>
      <pc:sldChg chg="modSp del mod">
        <pc:chgData name="Peter Anthamatten" userId="92ae9dc6-d0ea-4aee-81dd-3b719838e7ee" providerId="ADAL" clId="{ABA96577-010C-4705-85AF-5D1713944564}" dt="2020-11-27T23:35:44.780" v="33" actId="47"/>
        <pc:sldMkLst>
          <pc:docMk/>
          <pc:sldMk cId="3655202801" sldId="2209"/>
        </pc:sldMkLst>
        <pc:spChg chg="mod">
          <ac:chgData name="Peter Anthamatten" userId="92ae9dc6-d0ea-4aee-81dd-3b719838e7ee" providerId="ADAL" clId="{ABA96577-010C-4705-85AF-5D1713944564}" dt="2020-11-27T23:14:58.281" v="1" actId="20577"/>
          <ac:spMkLst>
            <pc:docMk/>
            <pc:sldMk cId="3655202801" sldId="2209"/>
            <ac:spMk id="14" creationId="{00000000-0000-0000-0000-000000000000}"/>
          </ac:spMkLst>
        </pc:spChg>
      </pc:sldChg>
      <pc:sldChg chg="modSp add mod">
        <pc:chgData name="Peter Anthamatten" userId="92ae9dc6-d0ea-4aee-81dd-3b719838e7ee" providerId="ADAL" clId="{ABA96577-010C-4705-85AF-5D1713944564}" dt="2020-11-27T23:35:40.117" v="32" actId="1076"/>
        <pc:sldMkLst>
          <pc:docMk/>
          <pc:sldMk cId="0" sldId="2210"/>
        </pc:sldMkLst>
        <pc:spChg chg="mod">
          <ac:chgData name="Peter Anthamatten" userId="92ae9dc6-d0ea-4aee-81dd-3b719838e7ee" providerId="ADAL" clId="{ABA96577-010C-4705-85AF-5D1713944564}" dt="2020-11-27T23:35:38.783" v="31" actId="20577"/>
          <ac:spMkLst>
            <pc:docMk/>
            <pc:sldMk cId="0" sldId="2210"/>
            <ac:spMk id="5" creationId="{53A5E5FC-1430-468A-96BA-AD17758D9FFB}"/>
          </ac:spMkLst>
        </pc:spChg>
        <pc:picChg chg="mod">
          <ac:chgData name="Peter Anthamatten" userId="92ae9dc6-d0ea-4aee-81dd-3b719838e7ee" providerId="ADAL" clId="{ABA96577-010C-4705-85AF-5D1713944564}" dt="2020-11-27T23:35:40.117" v="32" actId="1076"/>
          <ac:picMkLst>
            <pc:docMk/>
            <pc:sldMk cId="0" sldId="2210"/>
            <ac:picMk id="9" creationId="{00000000-0000-0000-0000-000000000000}"/>
          </ac:picMkLst>
        </pc:picChg>
      </pc:sldChg>
      <pc:sldChg chg="addSp delSp modSp mod">
        <pc:chgData name="Peter Anthamatten" userId="92ae9dc6-d0ea-4aee-81dd-3b719838e7ee" providerId="ADAL" clId="{ABA96577-010C-4705-85AF-5D1713944564}" dt="2020-11-28T04:15:00.800" v="353" actId="20577"/>
        <pc:sldMkLst>
          <pc:docMk/>
          <pc:sldMk cId="2848504688" sldId="2215"/>
        </pc:sldMkLst>
        <pc:spChg chg="del">
          <ac:chgData name="Peter Anthamatten" userId="92ae9dc6-d0ea-4aee-81dd-3b719838e7ee" providerId="ADAL" clId="{ABA96577-010C-4705-85AF-5D1713944564}" dt="2020-11-28T02:33:50.657" v="47" actId="478"/>
          <ac:spMkLst>
            <pc:docMk/>
            <pc:sldMk cId="2848504688" sldId="2215"/>
            <ac:spMk id="8" creationId="{BA19F905-1AD8-4713-AA79-74497E77473A}"/>
          </ac:spMkLst>
        </pc:spChg>
        <pc:spChg chg="add del mod">
          <ac:chgData name="Peter Anthamatten" userId="92ae9dc6-d0ea-4aee-81dd-3b719838e7ee" providerId="ADAL" clId="{ABA96577-010C-4705-85AF-5D1713944564}" dt="2020-11-28T02:33:48.098" v="46" actId="12788"/>
          <ac:spMkLst>
            <pc:docMk/>
            <pc:sldMk cId="2848504688" sldId="2215"/>
            <ac:spMk id="9" creationId="{86BE334F-7347-48C9-B14E-E6A015FAFCC9}"/>
          </ac:spMkLst>
        </pc:spChg>
        <pc:spChg chg="mod">
          <ac:chgData name="Peter Anthamatten" userId="92ae9dc6-d0ea-4aee-81dd-3b719838e7ee" providerId="ADAL" clId="{ABA96577-010C-4705-85AF-5D1713944564}" dt="2020-11-28T04:15:00.800" v="353" actId="20577"/>
          <ac:spMkLst>
            <pc:docMk/>
            <pc:sldMk cId="2848504688" sldId="2215"/>
            <ac:spMk id="10" creationId="{BB574EA7-48DE-4638-8F26-A4B89432E236}"/>
          </ac:spMkLst>
        </pc:spChg>
        <pc:spChg chg="mod">
          <ac:chgData name="Peter Anthamatten" userId="92ae9dc6-d0ea-4aee-81dd-3b719838e7ee" providerId="ADAL" clId="{ABA96577-010C-4705-85AF-5D1713944564}" dt="2020-11-28T02:34:04.923" v="74" actId="20577"/>
          <ac:spMkLst>
            <pc:docMk/>
            <pc:sldMk cId="2848504688" sldId="2215"/>
            <ac:spMk id="12" creationId="{757122D8-2543-4AF3-906B-54EC21CBBF6A}"/>
          </ac:spMkLst>
        </pc:spChg>
        <pc:spChg chg="mod">
          <ac:chgData name="Peter Anthamatten" userId="92ae9dc6-d0ea-4aee-81dd-3b719838e7ee" providerId="ADAL" clId="{ABA96577-010C-4705-85AF-5D1713944564}" dt="2020-11-27T23:22:10.839" v="3" actId="255"/>
          <ac:spMkLst>
            <pc:docMk/>
            <pc:sldMk cId="2848504688" sldId="2215"/>
            <ac:spMk id="15" creationId="{00000000-0000-0000-0000-000000000000}"/>
          </ac:spMkLst>
        </pc:spChg>
        <pc:picChg chg="add del mod">
          <ac:chgData name="Peter Anthamatten" userId="92ae9dc6-d0ea-4aee-81dd-3b719838e7ee" providerId="ADAL" clId="{ABA96577-010C-4705-85AF-5D1713944564}" dt="2020-11-28T02:33:28.440" v="41" actId="1076"/>
          <ac:picMkLst>
            <pc:docMk/>
            <pc:sldMk cId="2848504688" sldId="2215"/>
            <ac:picMk id="11" creationId="{94B36F44-2A22-4AEC-A0CE-648098827AA5}"/>
          </ac:picMkLst>
        </pc:picChg>
      </pc:sldChg>
      <pc:sldChg chg="add">
        <pc:chgData name="Peter Anthamatten" userId="92ae9dc6-d0ea-4aee-81dd-3b719838e7ee" providerId="ADAL" clId="{ABA96577-010C-4705-85AF-5D1713944564}" dt="2020-11-27T23:35:45.665" v="34"/>
        <pc:sldMkLst>
          <pc:docMk/>
          <pc:sldMk cId="2591254209" sldId="2216"/>
        </pc:sldMkLst>
      </pc:sldChg>
      <pc:sldChg chg="add del">
        <pc:chgData name="Peter Anthamatten" userId="92ae9dc6-d0ea-4aee-81dd-3b719838e7ee" providerId="ADAL" clId="{ABA96577-010C-4705-85AF-5D1713944564}" dt="2020-11-28T02:52:19.745" v="348" actId="47"/>
        <pc:sldMkLst>
          <pc:docMk/>
          <pc:sldMk cId="4222220460" sldId="2217"/>
        </pc:sldMkLst>
      </pc:sldChg>
      <pc:sldChg chg="addSp delSp modSp add mod">
        <pc:chgData name="Peter Anthamatten" userId="92ae9dc6-d0ea-4aee-81dd-3b719838e7ee" providerId="ADAL" clId="{ABA96577-010C-4705-85AF-5D1713944564}" dt="2020-11-28T04:44:10.803" v="386" actId="14826"/>
        <pc:sldMkLst>
          <pc:docMk/>
          <pc:sldMk cId="2610864766" sldId="2218"/>
        </pc:sldMkLst>
        <pc:spChg chg="add mod">
          <ac:chgData name="Peter Anthamatten" userId="92ae9dc6-d0ea-4aee-81dd-3b719838e7ee" providerId="ADAL" clId="{ABA96577-010C-4705-85AF-5D1713944564}" dt="2020-11-28T04:15:04.457" v="355"/>
          <ac:spMkLst>
            <pc:docMk/>
            <pc:sldMk cId="2610864766" sldId="2218"/>
            <ac:spMk id="8" creationId="{5F5829D3-51C8-4BE5-9F00-CFC15BDACDAB}"/>
          </ac:spMkLst>
        </pc:spChg>
        <pc:spChg chg="mod">
          <ac:chgData name="Peter Anthamatten" userId="92ae9dc6-d0ea-4aee-81dd-3b719838e7ee" providerId="ADAL" clId="{ABA96577-010C-4705-85AF-5D1713944564}" dt="2020-11-28T02:35:02.134" v="97" actId="12788"/>
          <ac:spMkLst>
            <pc:docMk/>
            <pc:sldMk cId="2610864766" sldId="2218"/>
            <ac:spMk id="9" creationId="{86BE334F-7347-48C9-B14E-E6A015FAFCC9}"/>
          </ac:spMkLst>
        </pc:spChg>
        <pc:spChg chg="del">
          <ac:chgData name="Peter Anthamatten" userId="92ae9dc6-d0ea-4aee-81dd-3b719838e7ee" providerId="ADAL" clId="{ABA96577-010C-4705-85AF-5D1713944564}" dt="2020-11-28T04:15:04.243" v="354" actId="478"/>
          <ac:spMkLst>
            <pc:docMk/>
            <pc:sldMk cId="2610864766" sldId="2218"/>
            <ac:spMk id="10" creationId="{BB574EA7-48DE-4638-8F26-A4B89432E236}"/>
          </ac:spMkLst>
        </pc:spChg>
        <pc:picChg chg="mod">
          <ac:chgData name="Peter Anthamatten" userId="92ae9dc6-d0ea-4aee-81dd-3b719838e7ee" providerId="ADAL" clId="{ABA96577-010C-4705-85AF-5D1713944564}" dt="2020-11-28T04:44:10.803" v="386" actId="14826"/>
          <ac:picMkLst>
            <pc:docMk/>
            <pc:sldMk cId="2610864766" sldId="2218"/>
            <ac:picMk id="11" creationId="{94B36F44-2A22-4AEC-A0CE-648098827AA5}"/>
          </ac:picMkLst>
        </pc:picChg>
      </pc:sldChg>
      <pc:sldChg chg="addSp delSp modSp add mod">
        <pc:chgData name="Peter Anthamatten" userId="92ae9dc6-d0ea-4aee-81dd-3b719838e7ee" providerId="ADAL" clId="{ABA96577-010C-4705-85AF-5D1713944564}" dt="2020-11-28T04:44:15.927" v="387" actId="14826"/>
        <pc:sldMkLst>
          <pc:docMk/>
          <pc:sldMk cId="2068334840" sldId="2219"/>
        </pc:sldMkLst>
        <pc:spChg chg="add mod">
          <ac:chgData name="Peter Anthamatten" userId="92ae9dc6-d0ea-4aee-81dd-3b719838e7ee" providerId="ADAL" clId="{ABA96577-010C-4705-85AF-5D1713944564}" dt="2020-11-28T04:15:07.396" v="357"/>
          <ac:spMkLst>
            <pc:docMk/>
            <pc:sldMk cId="2068334840" sldId="2219"/>
            <ac:spMk id="8" creationId="{A2DEB13A-CEB9-4E02-B85F-758885AD9BEC}"/>
          </ac:spMkLst>
        </pc:spChg>
        <pc:spChg chg="mod">
          <ac:chgData name="Peter Anthamatten" userId="92ae9dc6-d0ea-4aee-81dd-3b719838e7ee" providerId="ADAL" clId="{ABA96577-010C-4705-85AF-5D1713944564}" dt="2020-11-28T02:35:57.554" v="114" actId="12788"/>
          <ac:spMkLst>
            <pc:docMk/>
            <pc:sldMk cId="2068334840" sldId="2219"/>
            <ac:spMk id="9" creationId="{86BE334F-7347-48C9-B14E-E6A015FAFCC9}"/>
          </ac:spMkLst>
        </pc:spChg>
        <pc:spChg chg="del">
          <ac:chgData name="Peter Anthamatten" userId="92ae9dc6-d0ea-4aee-81dd-3b719838e7ee" providerId="ADAL" clId="{ABA96577-010C-4705-85AF-5D1713944564}" dt="2020-11-28T04:15:07.213" v="356" actId="478"/>
          <ac:spMkLst>
            <pc:docMk/>
            <pc:sldMk cId="2068334840" sldId="2219"/>
            <ac:spMk id="10" creationId="{BB574EA7-48DE-4638-8F26-A4B89432E236}"/>
          </ac:spMkLst>
        </pc:spChg>
        <pc:picChg chg="add del mod">
          <ac:chgData name="Peter Anthamatten" userId="92ae9dc6-d0ea-4aee-81dd-3b719838e7ee" providerId="ADAL" clId="{ABA96577-010C-4705-85AF-5D1713944564}" dt="2020-11-28T02:35:35.091" v="104" actId="478"/>
          <ac:picMkLst>
            <pc:docMk/>
            <pc:sldMk cId="2068334840" sldId="2219"/>
            <ac:picMk id="8" creationId="{D06CF830-B450-4837-A3D5-B754A6CDA77B}"/>
          </ac:picMkLst>
        </pc:picChg>
        <pc:picChg chg="mod">
          <ac:chgData name="Peter Anthamatten" userId="92ae9dc6-d0ea-4aee-81dd-3b719838e7ee" providerId="ADAL" clId="{ABA96577-010C-4705-85AF-5D1713944564}" dt="2020-11-28T04:44:15.927" v="387" actId="14826"/>
          <ac:picMkLst>
            <pc:docMk/>
            <pc:sldMk cId="2068334840" sldId="2219"/>
            <ac:picMk id="11" creationId="{94B36F44-2A22-4AEC-A0CE-648098827AA5}"/>
          </ac:picMkLst>
        </pc:picChg>
      </pc:sldChg>
      <pc:sldChg chg="addSp delSp modSp add mod">
        <pc:chgData name="Peter Anthamatten" userId="92ae9dc6-d0ea-4aee-81dd-3b719838e7ee" providerId="ADAL" clId="{ABA96577-010C-4705-85AF-5D1713944564}" dt="2020-11-28T04:44:46.440" v="388" actId="14826"/>
        <pc:sldMkLst>
          <pc:docMk/>
          <pc:sldMk cId="1598783447" sldId="2220"/>
        </pc:sldMkLst>
        <pc:spChg chg="add mod">
          <ac:chgData name="Peter Anthamatten" userId="92ae9dc6-d0ea-4aee-81dd-3b719838e7ee" providerId="ADAL" clId="{ABA96577-010C-4705-85AF-5D1713944564}" dt="2020-11-28T04:15:11.293" v="359"/>
          <ac:spMkLst>
            <pc:docMk/>
            <pc:sldMk cId="1598783447" sldId="2220"/>
            <ac:spMk id="8" creationId="{F290520D-7861-4870-96FB-8774A4C5444F}"/>
          </ac:spMkLst>
        </pc:spChg>
        <pc:spChg chg="mod">
          <ac:chgData name="Peter Anthamatten" userId="92ae9dc6-d0ea-4aee-81dd-3b719838e7ee" providerId="ADAL" clId="{ABA96577-010C-4705-85AF-5D1713944564}" dt="2020-11-28T02:37:00.100" v="134" actId="1076"/>
          <ac:spMkLst>
            <pc:docMk/>
            <pc:sldMk cId="1598783447" sldId="2220"/>
            <ac:spMk id="9" creationId="{86BE334F-7347-48C9-B14E-E6A015FAFCC9}"/>
          </ac:spMkLst>
        </pc:spChg>
        <pc:spChg chg="del">
          <ac:chgData name="Peter Anthamatten" userId="92ae9dc6-d0ea-4aee-81dd-3b719838e7ee" providerId="ADAL" clId="{ABA96577-010C-4705-85AF-5D1713944564}" dt="2020-11-28T04:15:11.071" v="358" actId="478"/>
          <ac:spMkLst>
            <pc:docMk/>
            <pc:sldMk cId="1598783447" sldId="2220"/>
            <ac:spMk id="10" creationId="{BB574EA7-48DE-4638-8F26-A4B89432E236}"/>
          </ac:spMkLst>
        </pc:spChg>
        <pc:picChg chg="mod ord">
          <ac:chgData name="Peter Anthamatten" userId="92ae9dc6-d0ea-4aee-81dd-3b719838e7ee" providerId="ADAL" clId="{ABA96577-010C-4705-85AF-5D1713944564}" dt="2020-11-28T04:44:46.440" v="388" actId="14826"/>
          <ac:picMkLst>
            <pc:docMk/>
            <pc:sldMk cId="1598783447" sldId="2220"/>
            <ac:picMk id="11" creationId="{94B36F44-2A22-4AEC-A0CE-648098827AA5}"/>
          </ac:picMkLst>
        </pc:picChg>
      </pc:sldChg>
      <pc:sldChg chg="addSp delSp modSp add mod">
        <pc:chgData name="Peter Anthamatten" userId="92ae9dc6-d0ea-4aee-81dd-3b719838e7ee" providerId="ADAL" clId="{ABA96577-010C-4705-85AF-5D1713944564}" dt="2020-11-28T04:15:14.622" v="361"/>
        <pc:sldMkLst>
          <pc:docMk/>
          <pc:sldMk cId="3383343457" sldId="2221"/>
        </pc:sldMkLst>
        <pc:spChg chg="add mod">
          <ac:chgData name="Peter Anthamatten" userId="92ae9dc6-d0ea-4aee-81dd-3b719838e7ee" providerId="ADAL" clId="{ABA96577-010C-4705-85AF-5D1713944564}" dt="2020-11-28T04:15:14.622" v="361"/>
          <ac:spMkLst>
            <pc:docMk/>
            <pc:sldMk cId="3383343457" sldId="2221"/>
            <ac:spMk id="8" creationId="{F2ABF88A-4AAB-4319-BB24-ED3D4A703345}"/>
          </ac:spMkLst>
        </pc:spChg>
        <pc:spChg chg="mod">
          <ac:chgData name="Peter Anthamatten" userId="92ae9dc6-d0ea-4aee-81dd-3b719838e7ee" providerId="ADAL" clId="{ABA96577-010C-4705-85AF-5D1713944564}" dt="2020-11-28T02:40:46.891" v="182" actId="12788"/>
          <ac:spMkLst>
            <pc:docMk/>
            <pc:sldMk cId="3383343457" sldId="2221"/>
            <ac:spMk id="9" creationId="{86BE334F-7347-48C9-B14E-E6A015FAFCC9}"/>
          </ac:spMkLst>
        </pc:spChg>
        <pc:spChg chg="del">
          <ac:chgData name="Peter Anthamatten" userId="92ae9dc6-d0ea-4aee-81dd-3b719838e7ee" providerId="ADAL" clId="{ABA96577-010C-4705-85AF-5D1713944564}" dt="2020-11-28T04:15:14.352" v="360" actId="478"/>
          <ac:spMkLst>
            <pc:docMk/>
            <pc:sldMk cId="3383343457" sldId="2221"/>
            <ac:spMk id="10" creationId="{BB574EA7-48DE-4638-8F26-A4B89432E236}"/>
          </ac:spMkLst>
        </pc:spChg>
        <pc:picChg chg="mod">
          <ac:chgData name="Peter Anthamatten" userId="92ae9dc6-d0ea-4aee-81dd-3b719838e7ee" providerId="ADAL" clId="{ABA96577-010C-4705-85AF-5D1713944564}" dt="2020-11-28T02:37:36.080" v="146" actId="1076"/>
          <ac:picMkLst>
            <pc:docMk/>
            <pc:sldMk cId="3383343457" sldId="2221"/>
            <ac:picMk id="11" creationId="{94B36F44-2A22-4AEC-A0CE-648098827AA5}"/>
          </ac:picMkLst>
        </pc:picChg>
      </pc:sldChg>
      <pc:sldChg chg="modSp add del">
        <pc:chgData name="Peter Anthamatten" userId="92ae9dc6-d0ea-4aee-81dd-3b719838e7ee" providerId="ADAL" clId="{ABA96577-010C-4705-85AF-5D1713944564}" dt="2020-11-28T02:39:43.473" v="168" actId="47"/>
        <pc:sldMkLst>
          <pc:docMk/>
          <pc:sldMk cId="2898024090" sldId="2222"/>
        </pc:sldMkLst>
        <pc:picChg chg="mod">
          <ac:chgData name="Peter Anthamatten" userId="92ae9dc6-d0ea-4aee-81dd-3b719838e7ee" providerId="ADAL" clId="{ABA96577-010C-4705-85AF-5D1713944564}" dt="2020-11-28T02:39:25.186" v="155" actId="14826"/>
          <ac:picMkLst>
            <pc:docMk/>
            <pc:sldMk cId="2898024090" sldId="2222"/>
            <ac:picMk id="11" creationId="{94B36F44-2A22-4AEC-A0CE-648098827AA5}"/>
          </ac:picMkLst>
        </pc:picChg>
      </pc:sldChg>
      <pc:sldChg chg="addSp delSp modSp add mod ord">
        <pc:chgData name="Peter Anthamatten" userId="92ae9dc6-d0ea-4aee-81dd-3b719838e7ee" providerId="ADAL" clId="{ABA96577-010C-4705-85AF-5D1713944564}" dt="2020-11-28T04:45:22.754" v="389" actId="14826"/>
        <pc:sldMkLst>
          <pc:docMk/>
          <pc:sldMk cId="2323904029" sldId="2223"/>
        </pc:sldMkLst>
        <pc:spChg chg="add mod">
          <ac:chgData name="Peter Anthamatten" userId="92ae9dc6-d0ea-4aee-81dd-3b719838e7ee" providerId="ADAL" clId="{ABA96577-010C-4705-85AF-5D1713944564}" dt="2020-11-28T04:15:17.539" v="363"/>
          <ac:spMkLst>
            <pc:docMk/>
            <pc:sldMk cId="2323904029" sldId="2223"/>
            <ac:spMk id="8" creationId="{D67AC897-D778-4AC8-A396-156296FC97CD}"/>
          </ac:spMkLst>
        </pc:spChg>
        <pc:spChg chg="mod">
          <ac:chgData name="Peter Anthamatten" userId="92ae9dc6-d0ea-4aee-81dd-3b719838e7ee" providerId="ADAL" clId="{ABA96577-010C-4705-85AF-5D1713944564}" dt="2020-11-28T02:39:38.435" v="167" actId="20577"/>
          <ac:spMkLst>
            <pc:docMk/>
            <pc:sldMk cId="2323904029" sldId="2223"/>
            <ac:spMk id="9" creationId="{86BE334F-7347-48C9-B14E-E6A015FAFCC9}"/>
          </ac:spMkLst>
        </pc:spChg>
        <pc:spChg chg="del">
          <ac:chgData name="Peter Anthamatten" userId="92ae9dc6-d0ea-4aee-81dd-3b719838e7ee" providerId="ADAL" clId="{ABA96577-010C-4705-85AF-5D1713944564}" dt="2020-11-28T04:15:17.316" v="362" actId="478"/>
          <ac:spMkLst>
            <pc:docMk/>
            <pc:sldMk cId="2323904029" sldId="2223"/>
            <ac:spMk id="10" creationId="{BB574EA7-48DE-4638-8F26-A4B89432E236}"/>
          </ac:spMkLst>
        </pc:spChg>
        <pc:picChg chg="mod">
          <ac:chgData name="Peter Anthamatten" userId="92ae9dc6-d0ea-4aee-81dd-3b719838e7ee" providerId="ADAL" clId="{ABA96577-010C-4705-85AF-5D1713944564}" dt="2020-11-28T04:45:22.754" v="389" actId="14826"/>
          <ac:picMkLst>
            <pc:docMk/>
            <pc:sldMk cId="2323904029" sldId="2223"/>
            <ac:picMk id="11" creationId="{94B36F44-2A22-4AEC-A0CE-648098827AA5}"/>
          </ac:picMkLst>
        </pc:picChg>
      </pc:sldChg>
      <pc:sldChg chg="addSp delSp modSp add mod">
        <pc:chgData name="Peter Anthamatten" userId="92ae9dc6-d0ea-4aee-81dd-3b719838e7ee" providerId="ADAL" clId="{ABA96577-010C-4705-85AF-5D1713944564}" dt="2020-11-28T04:15:23.879" v="367"/>
        <pc:sldMkLst>
          <pc:docMk/>
          <pc:sldMk cId="3767247309" sldId="2224"/>
        </pc:sldMkLst>
        <pc:spChg chg="add mod">
          <ac:chgData name="Peter Anthamatten" userId="92ae9dc6-d0ea-4aee-81dd-3b719838e7ee" providerId="ADAL" clId="{ABA96577-010C-4705-85AF-5D1713944564}" dt="2020-11-28T04:15:23.879" v="367"/>
          <ac:spMkLst>
            <pc:docMk/>
            <pc:sldMk cId="3767247309" sldId="2224"/>
            <ac:spMk id="8" creationId="{F4271FDF-0E89-4CF0-894B-933560C782CB}"/>
          </ac:spMkLst>
        </pc:spChg>
        <pc:spChg chg="mod">
          <ac:chgData name="Peter Anthamatten" userId="92ae9dc6-d0ea-4aee-81dd-3b719838e7ee" providerId="ADAL" clId="{ABA96577-010C-4705-85AF-5D1713944564}" dt="2020-11-28T02:42:29.029" v="208" actId="12788"/>
          <ac:spMkLst>
            <pc:docMk/>
            <pc:sldMk cId="3767247309" sldId="2224"/>
            <ac:spMk id="9" creationId="{86BE334F-7347-48C9-B14E-E6A015FAFCC9}"/>
          </ac:spMkLst>
        </pc:spChg>
        <pc:spChg chg="del">
          <ac:chgData name="Peter Anthamatten" userId="92ae9dc6-d0ea-4aee-81dd-3b719838e7ee" providerId="ADAL" clId="{ABA96577-010C-4705-85AF-5D1713944564}" dt="2020-11-28T04:15:23.662" v="366" actId="478"/>
          <ac:spMkLst>
            <pc:docMk/>
            <pc:sldMk cId="3767247309" sldId="2224"/>
            <ac:spMk id="10" creationId="{BB574EA7-48DE-4638-8F26-A4B89432E236}"/>
          </ac:spMkLst>
        </pc:spChg>
        <pc:picChg chg="mod">
          <ac:chgData name="Peter Anthamatten" userId="92ae9dc6-d0ea-4aee-81dd-3b719838e7ee" providerId="ADAL" clId="{ABA96577-010C-4705-85AF-5D1713944564}" dt="2020-11-28T02:41:32.938" v="196" actId="1076"/>
          <ac:picMkLst>
            <pc:docMk/>
            <pc:sldMk cId="3767247309" sldId="2224"/>
            <ac:picMk id="11" creationId="{94B36F44-2A22-4AEC-A0CE-648098827AA5}"/>
          </ac:picMkLst>
        </pc:picChg>
      </pc:sldChg>
      <pc:sldChg chg="addSp delSp modSp add mod ord">
        <pc:chgData name="Peter Anthamatten" userId="92ae9dc6-d0ea-4aee-81dd-3b719838e7ee" providerId="ADAL" clId="{ABA96577-010C-4705-85AF-5D1713944564}" dt="2020-11-28T04:15:20.557" v="365"/>
        <pc:sldMkLst>
          <pc:docMk/>
          <pc:sldMk cId="673328362" sldId="2225"/>
        </pc:sldMkLst>
        <pc:spChg chg="add mod">
          <ac:chgData name="Peter Anthamatten" userId="92ae9dc6-d0ea-4aee-81dd-3b719838e7ee" providerId="ADAL" clId="{ABA96577-010C-4705-85AF-5D1713944564}" dt="2020-11-28T04:15:20.557" v="365"/>
          <ac:spMkLst>
            <pc:docMk/>
            <pc:sldMk cId="673328362" sldId="2225"/>
            <ac:spMk id="8" creationId="{7C2DD109-4F80-4D50-A9E4-5698F0A4421C}"/>
          </ac:spMkLst>
        </pc:spChg>
        <pc:spChg chg="mod">
          <ac:chgData name="Peter Anthamatten" userId="92ae9dc6-d0ea-4aee-81dd-3b719838e7ee" providerId="ADAL" clId="{ABA96577-010C-4705-85AF-5D1713944564}" dt="2020-11-28T02:40:38.733" v="180" actId="12788"/>
          <ac:spMkLst>
            <pc:docMk/>
            <pc:sldMk cId="673328362" sldId="2225"/>
            <ac:spMk id="9" creationId="{86BE334F-7347-48C9-B14E-E6A015FAFCC9}"/>
          </ac:spMkLst>
        </pc:spChg>
        <pc:spChg chg="del">
          <ac:chgData name="Peter Anthamatten" userId="92ae9dc6-d0ea-4aee-81dd-3b719838e7ee" providerId="ADAL" clId="{ABA96577-010C-4705-85AF-5D1713944564}" dt="2020-11-28T04:15:20.240" v="364" actId="478"/>
          <ac:spMkLst>
            <pc:docMk/>
            <pc:sldMk cId="673328362" sldId="2225"/>
            <ac:spMk id="10" creationId="{BB574EA7-48DE-4638-8F26-A4B89432E236}"/>
          </ac:spMkLst>
        </pc:spChg>
        <pc:picChg chg="mod">
          <ac:chgData name="Peter Anthamatten" userId="92ae9dc6-d0ea-4aee-81dd-3b719838e7ee" providerId="ADAL" clId="{ABA96577-010C-4705-85AF-5D1713944564}" dt="2020-11-28T02:40:02.060" v="173" actId="14826"/>
          <ac:picMkLst>
            <pc:docMk/>
            <pc:sldMk cId="673328362" sldId="2225"/>
            <ac:picMk id="11" creationId="{94B36F44-2A22-4AEC-A0CE-648098827AA5}"/>
          </ac:picMkLst>
        </pc:picChg>
      </pc:sldChg>
      <pc:sldChg chg="addSp delSp modSp add mod">
        <pc:chgData name="Peter Anthamatten" userId="92ae9dc6-d0ea-4aee-81dd-3b719838e7ee" providerId="ADAL" clId="{ABA96577-010C-4705-85AF-5D1713944564}" dt="2020-11-28T04:15:26.444" v="369"/>
        <pc:sldMkLst>
          <pc:docMk/>
          <pc:sldMk cId="284135903" sldId="2226"/>
        </pc:sldMkLst>
        <pc:spChg chg="add mod">
          <ac:chgData name="Peter Anthamatten" userId="92ae9dc6-d0ea-4aee-81dd-3b719838e7ee" providerId="ADAL" clId="{ABA96577-010C-4705-85AF-5D1713944564}" dt="2020-11-28T02:43:59.991" v="231" actId="1076"/>
          <ac:spMkLst>
            <pc:docMk/>
            <pc:sldMk cId="284135903" sldId="2226"/>
            <ac:spMk id="8" creationId="{B30C648E-0E1D-440A-AD62-7EF4F021FE6D}"/>
          </ac:spMkLst>
        </pc:spChg>
        <pc:spChg chg="mod">
          <ac:chgData name="Peter Anthamatten" userId="92ae9dc6-d0ea-4aee-81dd-3b719838e7ee" providerId="ADAL" clId="{ABA96577-010C-4705-85AF-5D1713944564}" dt="2020-11-28T02:43:27.929" v="223" actId="1076"/>
          <ac:spMkLst>
            <pc:docMk/>
            <pc:sldMk cId="284135903" sldId="2226"/>
            <ac:spMk id="9" creationId="{86BE334F-7347-48C9-B14E-E6A015FAFCC9}"/>
          </ac:spMkLst>
        </pc:spChg>
        <pc:spChg chg="del">
          <ac:chgData name="Peter Anthamatten" userId="92ae9dc6-d0ea-4aee-81dd-3b719838e7ee" providerId="ADAL" clId="{ABA96577-010C-4705-85AF-5D1713944564}" dt="2020-11-28T04:15:26.226" v="368" actId="478"/>
          <ac:spMkLst>
            <pc:docMk/>
            <pc:sldMk cId="284135903" sldId="2226"/>
            <ac:spMk id="10" creationId="{BB574EA7-48DE-4638-8F26-A4B89432E236}"/>
          </ac:spMkLst>
        </pc:spChg>
        <pc:spChg chg="add mod">
          <ac:chgData name="Peter Anthamatten" userId="92ae9dc6-d0ea-4aee-81dd-3b719838e7ee" providerId="ADAL" clId="{ABA96577-010C-4705-85AF-5D1713944564}" dt="2020-11-28T04:15:26.444" v="369"/>
          <ac:spMkLst>
            <pc:docMk/>
            <pc:sldMk cId="284135903" sldId="2226"/>
            <ac:spMk id="13" creationId="{564AF6A2-F169-4A0A-99DE-84CF3312F08C}"/>
          </ac:spMkLst>
        </pc:spChg>
        <pc:picChg chg="mod">
          <ac:chgData name="Peter Anthamatten" userId="92ae9dc6-d0ea-4aee-81dd-3b719838e7ee" providerId="ADAL" clId="{ABA96577-010C-4705-85AF-5D1713944564}" dt="2020-11-28T02:44:03.518" v="232" actId="1076"/>
          <ac:picMkLst>
            <pc:docMk/>
            <pc:sldMk cId="284135903" sldId="2226"/>
            <ac:picMk id="11" creationId="{94B36F44-2A22-4AEC-A0CE-648098827AA5}"/>
          </ac:picMkLst>
        </pc:picChg>
      </pc:sldChg>
      <pc:sldChg chg="addSp delSp modSp add mod">
        <pc:chgData name="Peter Anthamatten" userId="92ae9dc6-d0ea-4aee-81dd-3b719838e7ee" providerId="ADAL" clId="{ABA96577-010C-4705-85AF-5D1713944564}" dt="2020-11-28T04:48:19.403" v="390" actId="14826"/>
        <pc:sldMkLst>
          <pc:docMk/>
          <pc:sldMk cId="1400362400" sldId="2227"/>
        </pc:sldMkLst>
        <pc:spChg chg="add mod">
          <ac:chgData name="Peter Anthamatten" userId="92ae9dc6-d0ea-4aee-81dd-3b719838e7ee" providerId="ADAL" clId="{ABA96577-010C-4705-85AF-5D1713944564}" dt="2020-11-28T04:15:29.556" v="371"/>
          <ac:spMkLst>
            <pc:docMk/>
            <pc:sldMk cId="1400362400" sldId="2227"/>
            <ac:spMk id="8" creationId="{5749EE56-4BBE-4FC7-9E5E-E8FAF02F373E}"/>
          </ac:spMkLst>
        </pc:spChg>
        <pc:spChg chg="del">
          <ac:chgData name="Peter Anthamatten" userId="92ae9dc6-d0ea-4aee-81dd-3b719838e7ee" providerId="ADAL" clId="{ABA96577-010C-4705-85AF-5D1713944564}" dt="2020-11-28T02:44:51.985" v="246" actId="478"/>
          <ac:spMkLst>
            <pc:docMk/>
            <pc:sldMk cId="1400362400" sldId="2227"/>
            <ac:spMk id="8" creationId="{B30C648E-0E1D-440A-AD62-7EF4F021FE6D}"/>
          </ac:spMkLst>
        </pc:spChg>
        <pc:spChg chg="mod">
          <ac:chgData name="Peter Anthamatten" userId="92ae9dc6-d0ea-4aee-81dd-3b719838e7ee" providerId="ADAL" clId="{ABA96577-010C-4705-85AF-5D1713944564}" dt="2020-11-28T02:44:46.589" v="244" actId="12788"/>
          <ac:spMkLst>
            <pc:docMk/>
            <pc:sldMk cId="1400362400" sldId="2227"/>
            <ac:spMk id="9" creationId="{86BE334F-7347-48C9-B14E-E6A015FAFCC9}"/>
          </ac:spMkLst>
        </pc:spChg>
        <pc:spChg chg="del">
          <ac:chgData name="Peter Anthamatten" userId="92ae9dc6-d0ea-4aee-81dd-3b719838e7ee" providerId="ADAL" clId="{ABA96577-010C-4705-85AF-5D1713944564}" dt="2020-11-28T04:15:29.334" v="370" actId="478"/>
          <ac:spMkLst>
            <pc:docMk/>
            <pc:sldMk cId="1400362400" sldId="2227"/>
            <ac:spMk id="10" creationId="{BB574EA7-48DE-4638-8F26-A4B89432E236}"/>
          </ac:spMkLst>
        </pc:spChg>
        <pc:picChg chg="mod">
          <ac:chgData name="Peter Anthamatten" userId="92ae9dc6-d0ea-4aee-81dd-3b719838e7ee" providerId="ADAL" clId="{ABA96577-010C-4705-85AF-5D1713944564}" dt="2020-11-28T04:48:19.403" v="390" actId="14826"/>
          <ac:picMkLst>
            <pc:docMk/>
            <pc:sldMk cId="1400362400" sldId="2227"/>
            <ac:picMk id="11" creationId="{94B36F44-2A22-4AEC-A0CE-648098827AA5}"/>
          </ac:picMkLst>
        </pc:picChg>
      </pc:sldChg>
      <pc:sldChg chg="addSp delSp modSp add mod">
        <pc:chgData name="Peter Anthamatten" userId="92ae9dc6-d0ea-4aee-81dd-3b719838e7ee" providerId="ADAL" clId="{ABA96577-010C-4705-85AF-5D1713944564}" dt="2020-11-28T04:48:24.544" v="391" actId="14826"/>
        <pc:sldMkLst>
          <pc:docMk/>
          <pc:sldMk cId="1476354085" sldId="2228"/>
        </pc:sldMkLst>
        <pc:spChg chg="add mod">
          <ac:chgData name="Peter Anthamatten" userId="92ae9dc6-d0ea-4aee-81dd-3b719838e7ee" providerId="ADAL" clId="{ABA96577-010C-4705-85AF-5D1713944564}" dt="2020-11-28T04:15:31.795" v="373"/>
          <ac:spMkLst>
            <pc:docMk/>
            <pc:sldMk cId="1476354085" sldId="2228"/>
            <ac:spMk id="8" creationId="{1759CEB6-C8CB-448B-975D-CA926D506BF6}"/>
          </ac:spMkLst>
        </pc:spChg>
        <pc:spChg chg="mod">
          <ac:chgData name="Peter Anthamatten" userId="92ae9dc6-d0ea-4aee-81dd-3b719838e7ee" providerId="ADAL" clId="{ABA96577-010C-4705-85AF-5D1713944564}" dt="2020-11-28T02:45:44.374" v="266" actId="1076"/>
          <ac:spMkLst>
            <pc:docMk/>
            <pc:sldMk cId="1476354085" sldId="2228"/>
            <ac:spMk id="9" creationId="{86BE334F-7347-48C9-B14E-E6A015FAFCC9}"/>
          </ac:spMkLst>
        </pc:spChg>
        <pc:spChg chg="del">
          <ac:chgData name="Peter Anthamatten" userId="92ae9dc6-d0ea-4aee-81dd-3b719838e7ee" providerId="ADAL" clId="{ABA96577-010C-4705-85AF-5D1713944564}" dt="2020-11-28T04:15:31.597" v="372" actId="478"/>
          <ac:spMkLst>
            <pc:docMk/>
            <pc:sldMk cId="1476354085" sldId="2228"/>
            <ac:spMk id="10" creationId="{BB574EA7-48DE-4638-8F26-A4B89432E236}"/>
          </ac:spMkLst>
        </pc:spChg>
        <pc:picChg chg="mod">
          <ac:chgData name="Peter Anthamatten" userId="92ae9dc6-d0ea-4aee-81dd-3b719838e7ee" providerId="ADAL" clId="{ABA96577-010C-4705-85AF-5D1713944564}" dt="2020-11-28T04:48:24.544" v="391" actId="14826"/>
          <ac:picMkLst>
            <pc:docMk/>
            <pc:sldMk cId="1476354085" sldId="2228"/>
            <ac:picMk id="11" creationId="{94B36F44-2A22-4AEC-A0CE-648098827AA5}"/>
          </ac:picMkLst>
        </pc:picChg>
      </pc:sldChg>
      <pc:sldChg chg="add del">
        <pc:chgData name="Peter Anthamatten" userId="92ae9dc6-d0ea-4aee-81dd-3b719838e7ee" providerId="ADAL" clId="{ABA96577-010C-4705-85AF-5D1713944564}" dt="2020-11-28T02:51:48.789" v="335" actId="47"/>
        <pc:sldMkLst>
          <pc:docMk/>
          <pc:sldMk cId="689252470" sldId="2229"/>
        </pc:sldMkLst>
      </pc:sldChg>
      <pc:sldChg chg="addSp delSp modSp add mod ord">
        <pc:chgData name="Peter Anthamatten" userId="92ae9dc6-d0ea-4aee-81dd-3b719838e7ee" providerId="ADAL" clId="{ABA96577-010C-4705-85AF-5D1713944564}" dt="2020-11-28T04:48:29.163" v="392" actId="14826"/>
        <pc:sldMkLst>
          <pc:docMk/>
          <pc:sldMk cId="4277359054" sldId="2230"/>
        </pc:sldMkLst>
        <pc:spChg chg="add mod">
          <ac:chgData name="Peter Anthamatten" userId="92ae9dc6-d0ea-4aee-81dd-3b719838e7ee" providerId="ADAL" clId="{ABA96577-010C-4705-85AF-5D1713944564}" dt="2020-11-28T04:15:35.181" v="375"/>
          <ac:spMkLst>
            <pc:docMk/>
            <pc:sldMk cId="4277359054" sldId="2230"/>
            <ac:spMk id="8" creationId="{BEFE30A0-8118-4F25-9B82-4601B1D17A04}"/>
          </ac:spMkLst>
        </pc:spChg>
        <pc:spChg chg="mod">
          <ac:chgData name="Peter Anthamatten" userId="92ae9dc6-d0ea-4aee-81dd-3b719838e7ee" providerId="ADAL" clId="{ABA96577-010C-4705-85AF-5D1713944564}" dt="2020-11-28T02:46:31.721" v="278" actId="12788"/>
          <ac:spMkLst>
            <pc:docMk/>
            <pc:sldMk cId="4277359054" sldId="2230"/>
            <ac:spMk id="9" creationId="{86BE334F-7347-48C9-B14E-E6A015FAFCC9}"/>
          </ac:spMkLst>
        </pc:spChg>
        <pc:spChg chg="del">
          <ac:chgData name="Peter Anthamatten" userId="92ae9dc6-d0ea-4aee-81dd-3b719838e7ee" providerId="ADAL" clId="{ABA96577-010C-4705-85AF-5D1713944564}" dt="2020-11-28T04:15:34.975" v="374" actId="478"/>
          <ac:spMkLst>
            <pc:docMk/>
            <pc:sldMk cId="4277359054" sldId="2230"/>
            <ac:spMk id="10" creationId="{BB574EA7-48DE-4638-8F26-A4B89432E236}"/>
          </ac:spMkLst>
        </pc:spChg>
        <pc:picChg chg="add del mod">
          <ac:chgData name="Peter Anthamatten" userId="92ae9dc6-d0ea-4aee-81dd-3b719838e7ee" providerId="ADAL" clId="{ABA96577-010C-4705-85AF-5D1713944564}" dt="2020-11-28T02:49:26.642" v="296" actId="478"/>
          <ac:picMkLst>
            <pc:docMk/>
            <pc:sldMk cId="4277359054" sldId="2230"/>
            <ac:picMk id="8" creationId="{F85D2DCF-4C92-4BDE-8B7E-FD321E2194A7}"/>
          </ac:picMkLst>
        </pc:picChg>
        <pc:picChg chg="mod">
          <ac:chgData name="Peter Anthamatten" userId="92ae9dc6-d0ea-4aee-81dd-3b719838e7ee" providerId="ADAL" clId="{ABA96577-010C-4705-85AF-5D1713944564}" dt="2020-11-28T04:48:29.163" v="392" actId="14826"/>
          <ac:picMkLst>
            <pc:docMk/>
            <pc:sldMk cId="4277359054" sldId="2230"/>
            <ac:picMk id="11" creationId="{94B36F44-2A22-4AEC-A0CE-648098827AA5}"/>
          </ac:picMkLst>
        </pc:picChg>
      </pc:sldChg>
      <pc:sldChg chg="addSp delSp modSp add mod">
        <pc:chgData name="Peter Anthamatten" userId="92ae9dc6-d0ea-4aee-81dd-3b719838e7ee" providerId="ADAL" clId="{ABA96577-010C-4705-85AF-5D1713944564}" dt="2020-11-28T04:48:48.121" v="395" actId="14826"/>
        <pc:sldMkLst>
          <pc:docMk/>
          <pc:sldMk cId="654845922" sldId="2231"/>
        </pc:sldMkLst>
        <pc:spChg chg="mod">
          <ac:chgData name="Peter Anthamatten" userId="92ae9dc6-d0ea-4aee-81dd-3b719838e7ee" providerId="ADAL" clId="{ABA96577-010C-4705-85AF-5D1713944564}" dt="2020-11-28T02:50:21.646" v="310" actId="1076"/>
          <ac:spMkLst>
            <pc:docMk/>
            <pc:sldMk cId="654845922" sldId="2231"/>
            <ac:spMk id="9" creationId="{86BE334F-7347-48C9-B14E-E6A015FAFCC9}"/>
          </ac:spMkLst>
        </pc:spChg>
        <pc:spChg chg="del">
          <ac:chgData name="Peter Anthamatten" userId="92ae9dc6-d0ea-4aee-81dd-3b719838e7ee" providerId="ADAL" clId="{ABA96577-010C-4705-85AF-5D1713944564}" dt="2020-11-28T04:15:37.861" v="376" actId="478"/>
          <ac:spMkLst>
            <pc:docMk/>
            <pc:sldMk cId="654845922" sldId="2231"/>
            <ac:spMk id="10" creationId="{BB574EA7-48DE-4638-8F26-A4B89432E236}"/>
          </ac:spMkLst>
        </pc:spChg>
        <pc:spChg chg="add mod">
          <ac:chgData name="Peter Anthamatten" userId="92ae9dc6-d0ea-4aee-81dd-3b719838e7ee" providerId="ADAL" clId="{ABA96577-010C-4705-85AF-5D1713944564}" dt="2020-11-28T04:15:38.079" v="377"/>
          <ac:spMkLst>
            <pc:docMk/>
            <pc:sldMk cId="654845922" sldId="2231"/>
            <ac:spMk id="11" creationId="{745734A9-1DED-4BB7-9CE8-B0FD4F1FA3CC}"/>
          </ac:spMkLst>
        </pc:spChg>
        <pc:picChg chg="add mod">
          <ac:chgData name="Peter Anthamatten" userId="92ae9dc6-d0ea-4aee-81dd-3b719838e7ee" providerId="ADAL" clId="{ABA96577-010C-4705-85AF-5D1713944564}" dt="2020-11-28T04:48:48.121" v="395" actId="14826"/>
          <ac:picMkLst>
            <pc:docMk/>
            <pc:sldMk cId="654845922" sldId="2231"/>
            <ac:picMk id="8" creationId="{C343D282-FB89-460E-B7A7-601209223508}"/>
          </ac:picMkLst>
        </pc:picChg>
        <pc:picChg chg="del mod">
          <ac:chgData name="Peter Anthamatten" userId="92ae9dc6-d0ea-4aee-81dd-3b719838e7ee" providerId="ADAL" clId="{ABA96577-010C-4705-85AF-5D1713944564}" dt="2020-11-28T02:49:23.775" v="294" actId="478"/>
          <ac:picMkLst>
            <pc:docMk/>
            <pc:sldMk cId="654845922" sldId="2231"/>
            <ac:picMk id="11" creationId="{94B36F44-2A22-4AEC-A0CE-648098827AA5}"/>
          </ac:picMkLst>
        </pc:picChg>
      </pc:sldChg>
      <pc:sldChg chg="addSp delSp modSp add mod">
        <pc:chgData name="Peter Anthamatten" userId="92ae9dc6-d0ea-4aee-81dd-3b719838e7ee" providerId="ADAL" clId="{ABA96577-010C-4705-85AF-5D1713944564}" dt="2020-11-28T04:48:53.502" v="396" actId="14826"/>
        <pc:sldMkLst>
          <pc:docMk/>
          <pc:sldMk cId="3597481236" sldId="2232"/>
        </pc:sldMkLst>
        <pc:spChg chg="mod">
          <ac:chgData name="Peter Anthamatten" userId="92ae9dc6-d0ea-4aee-81dd-3b719838e7ee" providerId="ADAL" clId="{ABA96577-010C-4705-85AF-5D1713944564}" dt="2020-11-28T02:50:16.576" v="309" actId="12788"/>
          <ac:spMkLst>
            <pc:docMk/>
            <pc:sldMk cId="3597481236" sldId="2232"/>
            <ac:spMk id="9" creationId="{86BE334F-7347-48C9-B14E-E6A015FAFCC9}"/>
          </ac:spMkLst>
        </pc:spChg>
        <pc:spChg chg="del">
          <ac:chgData name="Peter Anthamatten" userId="92ae9dc6-d0ea-4aee-81dd-3b719838e7ee" providerId="ADAL" clId="{ABA96577-010C-4705-85AF-5D1713944564}" dt="2020-11-28T04:15:40.748" v="378" actId="478"/>
          <ac:spMkLst>
            <pc:docMk/>
            <pc:sldMk cId="3597481236" sldId="2232"/>
            <ac:spMk id="10" creationId="{BB574EA7-48DE-4638-8F26-A4B89432E236}"/>
          </ac:spMkLst>
        </pc:spChg>
        <pc:spChg chg="add mod">
          <ac:chgData name="Peter Anthamatten" userId="92ae9dc6-d0ea-4aee-81dd-3b719838e7ee" providerId="ADAL" clId="{ABA96577-010C-4705-85AF-5D1713944564}" dt="2020-11-28T04:15:40.951" v="379"/>
          <ac:spMkLst>
            <pc:docMk/>
            <pc:sldMk cId="3597481236" sldId="2232"/>
            <ac:spMk id="11" creationId="{53C8C9C1-D693-4959-B402-41792638A042}"/>
          </ac:spMkLst>
        </pc:spChg>
        <pc:picChg chg="mod">
          <ac:chgData name="Peter Anthamatten" userId="92ae9dc6-d0ea-4aee-81dd-3b719838e7ee" providerId="ADAL" clId="{ABA96577-010C-4705-85AF-5D1713944564}" dt="2020-11-28T04:48:53.502" v="396" actId="14826"/>
          <ac:picMkLst>
            <pc:docMk/>
            <pc:sldMk cId="3597481236" sldId="2232"/>
            <ac:picMk id="8" creationId="{C343D282-FB89-460E-B7A7-601209223508}"/>
          </ac:picMkLst>
        </pc:picChg>
      </pc:sldChg>
      <pc:sldChg chg="addSp delSp modSp add mod">
        <pc:chgData name="Peter Anthamatten" userId="92ae9dc6-d0ea-4aee-81dd-3b719838e7ee" providerId="ADAL" clId="{ABA96577-010C-4705-85AF-5D1713944564}" dt="2020-11-28T04:48:58.220" v="397" actId="14826"/>
        <pc:sldMkLst>
          <pc:docMk/>
          <pc:sldMk cId="1971059373" sldId="2233"/>
        </pc:sldMkLst>
        <pc:spChg chg="mod">
          <ac:chgData name="Peter Anthamatten" userId="92ae9dc6-d0ea-4aee-81dd-3b719838e7ee" providerId="ADAL" clId="{ABA96577-010C-4705-85AF-5D1713944564}" dt="2020-11-28T02:51:20.474" v="329" actId="12788"/>
          <ac:spMkLst>
            <pc:docMk/>
            <pc:sldMk cId="1971059373" sldId="2233"/>
            <ac:spMk id="9" creationId="{86BE334F-7347-48C9-B14E-E6A015FAFCC9}"/>
          </ac:spMkLst>
        </pc:spChg>
        <pc:spChg chg="del">
          <ac:chgData name="Peter Anthamatten" userId="92ae9dc6-d0ea-4aee-81dd-3b719838e7ee" providerId="ADAL" clId="{ABA96577-010C-4705-85AF-5D1713944564}" dt="2020-11-28T04:15:44.658" v="380" actId="478"/>
          <ac:spMkLst>
            <pc:docMk/>
            <pc:sldMk cId="1971059373" sldId="2233"/>
            <ac:spMk id="10" creationId="{BB574EA7-48DE-4638-8F26-A4B89432E236}"/>
          </ac:spMkLst>
        </pc:spChg>
        <pc:spChg chg="add mod">
          <ac:chgData name="Peter Anthamatten" userId="92ae9dc6-d0ea-4aee-81dd-3b719838e7ee" providerId="ADAL" clId="{ABA96577-010C-4705-85AF-5D1713944564}" dt="2020-11-28T04:15:44.896" v="381"/>
          <ac:spMkLst>
            <pc:docMk/>
            <pc:sldMk cId="1971059373" sldId="2233"/>
            <ac:spMk id="11" creationId="{8003C347-2429-4EE9-AE10-9FE2F5710620}"/>
          </ac:spMkLst>
        </pc:spChg>
        <pc:picChg chg="mod">
          <ac:chgData name="Peter Anthamatten" userId="92ae9dc6-d0ea-4aee-81dd-3b719838e7ee" providerId="ADAL" clId="{ABA96577-010C-4705-85AF-5D1713944564}" dt="2020-11-28T04:48:58.220" v="397" actId="14826"/>
          <ac:picMkLst>
            <pc:docMk/>
            <pc:sldMk cId="1971059373" sldId="2233"/>
            <ac:picMk id="8" creationId="{C343D282-FB89-460E-B7A7-601209223508}"/>
          </ac:picMkLst>
        </pc:picChg>
      </pc:sldChg>
      <pc:sldChg chg="addSp delSp modSp add del mod">
        <pc:chgData name="Peter Anthamatten" userId="92ae9dc6-d0ea-4aee-81dd-3b719838e7ee" providerId="ADAL" clId="{ABA96577-010C-4705-85AF-5D1713944564}" dt="2020-11-28T04:49:07.122" v="398" actId="47"/>
        <pc:sldMkLst>
          <pc:docMk/>
          <pc:sldMk cId="816290710" sldId="2234"/>
        </pc:sldMkLst>
        <pc:spChg chg="del">
          <ac:chgData name="Peter Anthamatten" userId="92ae9dc6-d0ea-4aee-81dd-3b719838e7ee" providerId="ADAL" clId="{ABA96577-010C-4705-85AF-5D1713944564}" dt="2020-11-28T04:15:47.968" v="382" actId="478"/>
          <ac:spMkLst>
            <pc:docMk/>
            <pc:sldMk cId="816290710" sldId="2234"/>
            <ac:spMk id="10" creationId="{BB574EA7-48DE-4638-8F26-A4B89432E236}"/>
          </ac:spMkLst>
        </pc:spChg>
        <pc:spChg chg="add mod">
          <ac:chgData name="Peter Anthamatten" userId="92ae9dc6-d0ea-4aee-81dd-3b719838e7ee" providerId="ADAL" clId="{ABA96577-010C-4705-85AF-5D1713944564}" dt="2020-11-28T04:15:48.228" v="383"/>
          <ac:spMkLst>
            <pc:docMk/>
            <pc:sldMk cId="816290710" sldId="2234"/>
            <ac:spMk id="11" creationId="{9E012E7A-11F0-4D63-BAB4-2888CF6AD157}"/>
          </ac:spMkLst>
        </pc:spChg>
      </pc:sldChg>
      <pc:sldChg chg="addSp delSp modSp add mod ord">
        <pc:chgData name="Peter Anthamatten" userId="92ae9dc6-d0ea-4aee-81dd-3b719838e7ee" providerId="ADAL" clId="{ABA96577-010C-4705-85AF-5D1713944564}" dt="2020-11-28T04:15:51.405" v="385"/>
        <pc:sldMkLst>
          <pc:docMk/>
          <pc:sldMk cId="4168050407" sldId="2235"/>
        </pc:sldMkLst>
        <pc:spChg chg="add mod">
          <ac:chgData name="Peter Anthamatten" userId="92ae9dc6-d0ea-4aee-81dd-3b719838e7ee" providerId="ADAL" clId="{ABA96577-010C-4705-85AF-5D1713944564}" dt="2020-11-28T04:15:51.405" v="385"/>
          <ac:spMkLst>
            <pc:docMk/>
            <pc:sldMk cId="4168050407" sldId="2235"/>
            <ac:spMk id="8" creationId="{46E6B006-EF9C-4051-B9BF-CF769CD6FCC0}"/>
          </ac:spMkLst>
        </pc:spChg>
        <pc:spChg chg="mod">
          <ac:chgData name="Peter Anthamatten" userId="92ae9dc6-d0ea-4aee-81dd-3b719838e7ee" providerId="ADAL" clId="{ABA96577-010C-4705-85AF-5D1713944564}" dt="2020-11-28T02:52:11.721" v="347" actId="1076"/>
          <ac:spMkLst>
            <pc:docMk/>
            <pc:sldMk cId="4168050407" sldId="2235"/>
            <ac:spMk id="9" creationId="{86BE334F-7347-48C9-B14E-E6A015FAFCC9}"/>
          </ac:spMkLst>
        </pc:spChg>
        <pc:spChg chg="del">
          <ac:chgData name="Peter Anthamatten" userId="92ae9dc6-d0ea-4aee-81dd-3b719838e7ee" providerId="ADAL" clId="{ABA96577-010C-4705-85AF-5D1713944564}" dt="2020-11-28T04:15:51.187" v="384" actId="478"/>
          <ac:spMkLst>
            <pc:docMk/>
            <pc:sldMk cId="4168050407" sldId="2235"/>
            <ac:spMk id="10" creationId="{BB574EA7-48DE-4638-8F26-A4B89432E236}"/>
          </ac:spMkLst>
        </pc:spChg>
        <pc:picChg chg="mod">
          <ac:chgData name="Peter Anthamatten" userId="92ae9dc6-d0ea-4aee-81dd-3b719838e7ee" providerId="ADAL" clId="{ABA96577-010C-4705-85AF-5D1713944564}" dt="2020-11-28T02:51:46.518" v="334" actId="14826"/>
          <ac:picMkLst>
            <pc:docMk/>
            <pc:sldMk cId="4168050407" sldId="2235"/>
            <ac:picMk id="11" creationId="{94B36F44-2A22-4AEC-A0CE-648098827AA5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388"/>
          </a:xfrm>
          <a:prstGeom prst="rect">
            <a:avLst/>
          </a:prstGeom>
        </p:spPr>
        <p:txBody>
          <a:bodyPr vert="horz" lIns="95733" tIns="47866" rIns="95733" bIns="47866" rtlCol="0"/>
          <a:lstStyle>
            <a:lvl1pPr algn="l">
              <a:defRPr sz="1300" dirty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388"/>
          </a:xfrm>
          <a:prstGeom prst="rect">
            <a:avLst/>
          </a:prstGeom>
        </p:spPr>
        <p:txBody>
          <a:bodyPr vert="horz" lIns="95733" tIns="47866" rIns="95733" bIns="47866" rtlCol="0"/>
          <a:lstStyle>
            <a:lvl1pPr algn="r">
              <a:defRPr sz="1300" smtClean="0">
                <a:cs typeface="+mn-cs"/>
              </a:defRPr>
            </a:lvl1pPr>
          </a:lstStyle>
          <a:p>
            <a:pPr>
              <a:defRPr/>
            </a:pPr>
            <a:fld id="{F3B27F02-B6C9-4527-94E6-966B9E24C08A}" type="datetimeFigureOut">
              <a:rPr lang="en-US"/>
              <a:pPr>
                <a:defRPr/>
              </a:pPr>
              <a:t>2020-11-27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173"/>
            <a:ext cx="3169920" cy="480388"/>
          </a:xfrm>
          <a:prstGeom prst="rect">
            <a:avLst/>
          </a:prstGeom>
        </p:spPr>
        <p:txBody>
          <a:bodyPr vert="horz" lIns="95733" tIns="47866" rIns="95733" bIns="47866" rtlCol="0" anchor="b"/>
          <a:lstStyle>
            <a:lvl1pPr algn="l">
              <a:defRPr sz="1300" dirty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173"/>
            <a:ext cx="3169920" cy="480388"/>
          </a:xfrm>
          <a:prstGeom prst="rect">
            <a:avLst/>
          </a:prstGeom>
        </p:spPr>
        <p:txBody>
          <a:bodyPr vert="horz" lIns="95733" tIns="47866" rIns="95733" bIns="47866" rtlCol="0" anchor="b"/>
          <a:lstStyle>
            <a:lvl1pPr algn="r">
              <a:defRPr sz="1300" smtClean="0">
                <a:cs typeface="+mn-cs"/>
              </a:defRPr>
            </a:lvl1pPr>
          </a:lstStyle>
          <a:p>
            <a:pPr>
              <a:defRPr/>
            </a:pPr>
            <a:fld id="{284BADFF-4A86-4C37-9B46-C22A9F4292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7253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388"/>
          </a:xfrm>
          <a:prstGeom prst="rect">
            <a:avLst/>
          </a:prstGeom>
        </p:spPr>
        <p:txBody>
          <a:bodyPr vert="horz" lIns="95733" tIns="47866" rIns="95733" bIns="4786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388"/>
          </a:xfrm>
          <a:prstGeom prst="rect">
            <a:avLst/>
          </a:prstGeom>
        </p:spPr>
        <p:txBody>
          <a:bodyPr vert="horz" lIns="95733" tIns="47866" rIns="95733" bIns="4786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1DA892D8-E830-4F31-BE37-F7E4939EAFDE}" type="datetimeFigureOut">
              <a:rPr lang="en-US"/>
              <a:pPr>
                <a:defRPr/>
              </a:pPr>
              <a:t>2020-11-27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733" tIns="47866" rIns="95733" bIns="47866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1227"/>
            <a:ext cx="5852160" cy="4320213"/>
          </a:xfrm>
          <a:prstGeom prst="rect">
            <a:avLst/>
          </a:prstGeom>
        </p:spPr>
        <p:txBody>
          <a:bodyPr vert="horz" lIns="95733" tIns="47866" rIns="95733" bIns="47866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173"/>
            <a:ext cx="3169920" cy="480388"/>
          </a:xfrm>
          <a:prstGeom prst="rect">
            <a:avLst/>
          </a:prstGeom>
        </p:spPr>
        <p:txBody>
          <a:bodyPr vert="horz" lIns="95733" tIns="47866" rIns="95733" bIns="4786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173"/>
            <a:ext cx="3169920" cy="480388"/>
          </a:xfrm>
          <a:prstGeom prst="rect">
            <a:avLst/>
          </a:prstGeom>
        </p:spPr>
        <p:txBody>
          <a:bodyPr vert="horz" lIns="95733" tIns="47866" rIns="95733" bIns="4786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D6347DBA-86B3-4101-B10B-6A2C48EDF1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7959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092420-75E2-4F41-9107-B9D2499A1EF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6895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092420-75E2-4F41-9107-B9D2499A1EF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1307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092420-75E2-4F41-9107-B9D2499A1EF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0198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092420-75E2-4F41-9107-B9D2499A1EF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5806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092420-75E2-4F41-9107-B9D2499A1EF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4445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092420-75E2-4F41-9107-B9D2499A1EF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9032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092420-75E2-4F41-9107-B9D2499A1EF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4929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092420-75E2-4F41-9107-B9D2499A1EFF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7428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092420-75E2-4F41-9107-B9D2499A1EF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2106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092420-75E2-4F41-9107-B9D2499A1EF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634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092420-75E2-4F41-9107-B9D2499A1EF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7299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092420-75E2-4F41-9107-B9D2499A1EF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7003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092420-75E2-4F41-9107-B9D2499A1EF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5247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092420-75E2-4F41-9107-B9D2499A1EF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8280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092420-75E2-4F41-9107-B9D2499A1EF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5467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092420-75E2-4F41-9107-B9D2499A1EF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942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/>
          <p:nvPr/>
        </p:nvSpPr>
        <p:spPr bwMode="white">
          <a:xfrm>
            <a:off x="0" y="6515100"/>
            <a:ext cx="9144000" cy="342900"/>
          </a:xfrm>
          <a:prstGeom prst="rect">
            <a:avLst/>
          </a:prstGeom>
          <a:solidFill>
            <a:srgbClr val="9FBBC5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ectangle 9"/>
          <p:cNvSpPr/>
          <p:nvPr userDrawn="1"/>
        </p:nvSpPr>
        <p:spPr>
          <a:xfrm>
            <a:off x="0" y="6553200"/>
            <a:ext cx="800100" cy="304800"/>
          </a:xfrm>
          <a:prstGeom prst="rect">
            <a:avLst/>
          </a:prstGeom>
          <a:solidFill>
            <a:srgbClr val="EAEAEA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3009900" y="6553200"/>
            <a:ext cx="4495800" cy="304800"/>
          </a:xfrm>
          <a:prstGeom prst="rect">
            <a:avLst/>
          </a:prstGeom>
          <a:solidFill>
            <a:srgbClr val="EAEAEA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838200" y="6553200"/>
            <a:ext cx="2133600" cy="304800"/>
          </a:xfrm>
          <a:prstGeom prst="rect">
            <a:avLst/>
          </a:prstGeom>
          <a:solidFill>
            <a:srgbClr val="EAEAEA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11"/>
          <p:cNvSpPr/>
          <p:nvPr userDrawn="1"/>
        </p:nvSpPr>
        <p:spPr>
          <a:xfrm>
            <a:off x="7543800" y="6553200"/>
            <a:ext cx="1600200" cy="304800"/>
          </a:xfrm>
          <a:prstGeom prst="rect">
            <a:avLst/>
          </a:prstGeom>
          <a:solidFill>
            <a:srgbClr val="EAEAEA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943100" y="2133600"/>
            <a:ext cx="5448300" cy="523220"/>
          </a:xfrm>
        </p:spPr>
        <p:txBody>
          <a:bodyPr anchor="b">
            <a:spAutoFit/>
          </a:bodyPr>
          <a:lstStyle>
            <a:lvl1pPr>
              <a:defRPr sz="2800" cap="all" baseline="0">
                <a:latin typeface="Myriad Pro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Footer Placeholder 16"/>
          <p:cNvSpPr>
            <a:spLocks noGrp="1"/>
          </p:cNvSpPr>
          <p:nvPr>
            <p:ph type="ftr" sz="quarter" idx="10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 dirty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dirty="0"/>
              <a:t>Peter </a:t>
            </a:r>
            <a:r>
              <a:rPr lang="en-US" dirty="0" err="1"/>
              <a:t>Anthamatten</a:t>
            </a:r>
            <a:r>
              <a:rPr lang="en-US" dirty="0"/>
              <a:t> - Assistant Professor - University of Colorado Denver</a:t>
            </a:r>
          </a:p>
        </p:txBody>
      </p:sp>
      <p:sp>
        <p:nvSpPr>
          <p:cNvPr id="10" name="Slide Number Placeholder 28"/>
          <p:cNvSpPr>
            <a:spLocks noGrp="1"/>
          </p:cNvSpPr>
          <p:nvPr>
            <p:ph type="sldNum" sz="quarter" idx="11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7968828-2A44-4142-8570-435C0BD8044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4A28E-9E65-4D00-AE72-555CC444541E}" type="datetime1">
              <a:rPr lang="en-US"/>
              <a:pPr>
                <a:defRPr/>
              </a:pPr>
              <a:t>2020-11-27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 dirty="0"/>
              <a:t>Peter </a:t>
            </a:r>
            <a:r>
              <a:rPr lang="en-US" dirty="0" err="1"/>
              <a:t>Anthamatten</a:t>
            </a:r>
            <a:r>
              <a:rPr lang="en-US" dirty="0"/>
              <a:t> - Assistant Professor - University of Colorado Denver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 b="0" smtClean="0">
                <a:solidFill>
                  <a:schemeClr val="tx1"/>
                </a:solidFill>
                <a:latin typeface="Candara" pitchFamily="34" charset="0"/>
              </a:defRPr>
            </a:lvl1pPr>
          </a:lstStyle>
          <a:p>
            <a:pPr>
              <a:defRPr/>
            </a:pPr>
            <a:fld id="{71705321-C9A4-486C-A685-1BBC06ED3F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7049F28-C668-4BA9-9926-964CD629AB0C}" type="datetime1">
              <a:rPr lang="en-US"/>
              <a:pPr>
                <a:defRPr/>
              </a:pPr>
              <a:t>2020-11-27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dirty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Peter </a:t>
            </a:r>
            <a:r>
              <a:rPr lang="en-US" dirty="0" err="1"/>
              <a:t>Anthamatten</a:t>
            </a:r>
            <a:r>
              <a:rPr lang="en-US" dirty="0"/>
              <a:t> - Assistant Professor - University of Colorado Denver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F77C0F8-3226-48D8-B7E8-E1E6152869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Myriad Pro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yriad Pro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yriad Pro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yriad Pro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yriad Pro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D2DA7A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FADA7A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chael-tompsett.pixels.com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chael-tompsett.pixels.com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7" y="0"/>
            <a:ext cx="9143453" cy="6858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id="{319020FE-1B76-4672-A66A-0D763E7665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020" y="6309375"/>
            <a:ext cx="2574940" cy="40011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World Map by Michael Tompsett</a:t>
            </a:r>
          </a:p>
          <a:p>
            <a:r>
              <a:rPr lang="en-US" sz="1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000" b="0" i="0" u="none" strike="noStrike" baseline="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www.michael-tompsett.pixels.com</a:t>
            </a:r>
            <a:endParaRPr lang="en-US" sz="1000" b="0" i="0" u="none" strike="noStrike" baseline="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53A5E5FC-1430-468A-96BA-AD17758D9F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4469" y="212778"/>
            <a:ext cx="5875062" cy="830997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prstClr val="white"/>
                </a:solidFill>
                <a:latin typeface="Trebuchet MS" pitchFamily="34" charset="0"/>
              </a:rPr>
              <a:t>How to Make Maps: Chapter 07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prstClr val="white"/>
                </a:solidFill>
                <a:latin typeface="Trebuchet MS" pitchFamily="34" charset="0"/>
              </a:rPr>
              <a:t>“Color in Cartography”</a:t>
            </a:r>
            <a:endParaRPr lang="en-US" sz="2400" dirty="0">
              <a:solidFill>
                <a:prstClr val="white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4B36F44-2A22-4AEC-A0CE-648098827A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71600" y="243291"/>
            <a:ext cx="6400800" cy="5740486"/>
          </a:xfrm>
          <a:prstGeom prst="rect">
            <a:avLst/>
          </a:prstGeom>
        </p:spPr>
      </p:pic>
      <p:sp>
        <p:nvSpPr>
          <p:cNvPr id="15" name="Footer Placeholder 2"/>
          <p:cNvSpPr txBox="1">
            <a:spLocks/>
          </p:cNvSpPr>
          <p:nvPr/>
        </p:nvSpPr>
        <p:spPr bwMode="auto">
          <a:xfrm>
            <a:off x="83820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  <a:cs typeface="+mn-cs"/>
              </a:rPr>
              <a:t>Anthamatten</a:t>
            </a:r>
          </a:p>
        </p:txBody>
      </p:sp>
      <p:sp>
        <p:nvSpPr>
          <p:cNvPr id="17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0" y="6553200"/>
            <a:ext cx="800100" cy="304800"/>
          </a:xfrm>
        </p:spPr>
        <p:txBody>
          <a:bodyPr/>
          <a:lstStyle/>
          <a:p>
            <a:pPr>
              <a:defRPr/>
            </a:pPr>
            <a:fld id="{6990218C-B0C0-45E1-82F9-30455F747CF2}" type="slidenum">
              <a:rPr lang="en-US" b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pPr>
                <a:defRPr/>
              </a:pPr>
              <a:t>9</a:t>
            </a:fld>
            <a:endParaRPr lang="en-US" b="0" dirty="0">
              <a:solidFill>
                <a:schemeClr val="accent1">
                  <a:lumMod val="50000"/>
                </a:schemeClr>
              </a:solidFill>
              <a:latin typeface="Candara" pitchFamily="34" charset="0"/>
            </a:endParaRPr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757122D8-2543-4AF3-906B-54EC21CBBF6A}"/>
              </a:ext>
            </a:extLst>
          </p:cNvPr>
          <p:cNvSpPr txBox="1">
            <a:spLocks/>
          </p:cNvSpPr>
          <p:nvPr/>
        </p:nvSpPr>
        <p:spPr bwMode="auto">
          <a:xfrm>
            <a:off x="7543800" y="6553200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  <a:cs typeface="+mn-cs"/>
              </a:rPr>
              <a:t>Chapter 07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BE334F-7347-48C9-B14E-E6A015FAFCC9}"/>
              </a:ext>
            </a:extLst>
          </p:cNvPr>
          <p:cNvSpPr txBox="1"/>
          <p:nvPr/>
        </p:nvSpPr>
        <p:spPr>
          <a:xfrm>
            <a:off x="309045" y="5387655"/>
            <a:ext cx="2957185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Myriad Pro" pitchFamily="34" charset="0"/>
              </a:rPr>
              <a:t>The Munsell Color System.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B30C648E-0E1D-440A-AD62-7EF4F021FE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6210566"/>
            <a:ext cx="9144000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sz="1000" b="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adapted from Jacob Rus, 2007 (https://commons.wikimedia.org/wiki/File:Munsell-system.svg).</a:t>
            </a:r>
            <a:endParaRPr lang="en-US" sz="1000" kern="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564AF6A2-F169-4A0A-99DE-84CF3312F08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auto">
          <a:xfrm>
            <a:off x="3009900" y="6553200"/>
            <a:ext cx="4495800" cy="304800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i="1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How to Make Maps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 : “Color in Cartography”</a:t>
            </a:r>
          </a:p>
        </p:txBody>
      </p:sp>
    </p:spTree>
    <p:extLst>
      <p:ext uri="{BB962C8B-B14F-4D97-AF65-F5344CB8AC3E}">
        <p14:creationId xmlns:p14="http://schemas.microsoft.com/office/powerpoint/2010/main" val="2841359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4B36F44-2A22-4AEC-A0CE-648098827A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0707" y="1830426"/>
            <a:ext cx="8202586" cy="1110492"/>
          </a:xfrm>
          <a:prstGeom prst="rect">
            <a:avLst/>
          </a:prstGeom>
        </p:spPr>
      </p:pic>
      <p:sp>
        <p:nvSpPr>
          <p:cNvPr id="15" name="Footer Placeholder 2"/>
          <p:cNvSpPr txBox="1">
            <a:spLocks/>
          </p:cNvSpPr>
          <p:nvPr/>
        </p:nvSpPr>
        <p:spPr bwMode="auto">
          <a:xfrm>
            <a:off x="83820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  <a:cs typeface="+mn-cs"/>
              </a:rPr>
              <a:t>Anthamatten</a:t>
            </a:r>
          </a:p>
        </p:txBody>
      </p:sp>
      <p:sp>
        <p:nvSpPr>
          <p:cNvPr id="17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0" y="6553200"/>
            <a:ext cx="800100" cy="304800"/>
          </a:xfrm>
        </p:spPr>
        <p:txBody>
          <a:bodyPr/>
          <a:lstStyle/>
          <a:p>
            <a:pPr>
              <a:defRPr/>
            </a:pPr>
            <a:fld id="{6990218C-B0C0-45E1-82F9-30455F747CF2}" type="slidenum">
              <a:rPr lang="en-US" b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pPr>
                <a:defRPr/>
              </a:pPr>
              <a:t>10</a:t>
            </a:fld>
            <a:endParaRPr lang="en-US" b="0" dirty="0">
              <a:solidFill>
                <a:schemeClr val="accent1">
                  <a:lumMod val="50000"/>
                </a:schemeClr>
              </a:solidFill>
              <a:latin typeface="Candara" pitchFamily="34" charset="0"/>
            </a:endParaRPr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757122D8-2543-4AF3-906B-54EC21CBBF6A}"/>
              </a:ext>
            </a:extLst>
          </p:cNvPr>
          <p:cNvSpPr txBox="1">
            <a:spLocks/>
          </p:cNvSpPr>
          <p:nvPr/>
        </p:nvSpPr>
        <p:spPr bwMode="auto">
          <a:xfrm>
            <a:off x="7543800" y="6553200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  <a:cs typeface="+mn-cs"/>
              </a:rPr>
              <a:t>Chapter 07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BE334F-7347-48C9-B14E-E6A015FAFCC9}"/>
              </a:ext>
            </a:extLst>
          </p:cNvPr>
          <p:cNvSpPr txBox="1"/>
          <p:nvPr/>
        </p:nvSpPr>
        <p:spPr>
          <a:xfrm>
            <a:off x="2574940" y="3774645"/>
            <a:ext cx="3994120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Myriad Pro" pitchFamily="34" charset="0"/>
              </a:rPr>
              <a:t>Color hues in the HSV spectrum.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5749EE56-4BBE-4FC7-9E5E-E8FAF02F373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auto">
          <a:xfrm>
            <a:off x="3009900" y="6553200"/>
            <a:ext cx="4495800" cy="304800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i="1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How to Make Maps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 : “Color in Cartography”</a:t>
            </a:r>
          </a:p>
        </p:txBody>
      </p:sp>
    </p:spTree>
    <p:extLst>
      <p:ext uri="{BB962C8B-B14F-4D97-AF65-F5344CB8AC3E}">
        <p14:creationId xmlns:p14="http://schemas.microsoft.com/office/powerpoint/2010/main" val="14003624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4B36F44-2A22-4AEC-A0CE-648098827A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4400" y="915493"/>
            <a:ext cx="7315200" cy="2298152"/>
          </a:xfrm>
          <a:prstGeom prst="rect">
            <a:avLst/>
          </a:prstGeom>
        </p:spPr>
      </p:pic>
      <p:sp>
        <p:nvSpPr>
          <p:cNvPr id="15" name="Footer Placeholder 2"/>
          <p:cNvSpPr txBox="1">
            <a:spLocks/>
          </p:cNvSpPr>
          <p:nvPr/>
        </p:nvSpPr>
        <p:spPr bwMode="auto">
          <a:xfrm>
            <a:off x="83820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  <a:cs typeface="+mn-cs"/>
              </a:rPr>
              <a:t>Anthamatten</a:t>
            </a:r>
          </a:p>
        </p:txBody>
      </p:sp>
      <p:sp>
        <p:nvSpPr>
          <p:cNvPr id="17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0" y="6553200"/>
            <a:ext cx="800100" cy="304800"/>
          </a:xfrm>
        </p:spPr>
        <p:txBody>
          <a:bodyPr/>
          <a:lstStyle/>
          <a:p>
            <a:pPr>
              <a:defRPr/>
            </a:pPr>
            <a:fld id="{6990218C-B0C0-45E1-82F9-30455F747CF2}" type="slidenum">
              <a:rPr lang="en-US" b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pPr>
                <a:defRPr/>
              </a:pPr>
              <a:t>11</a:t>
            </a:fld>
            <a:endParaRPr lang="en-US" b="0" dirty="0">
              <a:solidFill>
                <a:schemeClr val="accent1">
                  <a:lumMod val="50000"/>
                </a:schemeClr>
              </a:solidFill>
              <a:latin typeface="Candara" pitchFamily="34" charset="0"/>
            </a:endParaRPr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757122D8-2543-4AF3-906B-54EC21CBBF6A}"/>
              </a:ext>
            </a:extLst>
          </p:cNvPr>
          <p:cNvSpPr txBox="1">
            <a:spLocks/>
          </p:cNvSpPr>
          <p:nvPr/>
        </p:nvSpPr>
        <p:spPr bwMode="auto">
          <a:xfrm>
            <a:off x="7543800" y="6553200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  <a:cs typeface="+mn-cs"/>
              </a:rPr>
              <a:t>Chapter 07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BE334F-7347-48C9-B14E-E6A015FAFCC9}"/>
              </a:ext>
            </a:extLst>
          </p:cNvPr>
          <p:cNvSpPr txBox="1"/>
          <p:nvPr/>
        </p:nvSpPr>
        <p:spPr>
          <a:xfrm>
            <a:off x="3285432" y="3813050"/>
            <a:ext cx="2573135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Myriad Pro" pitchFamily="34" charset="0"/>
              </a:rPr>
              <a:t>The HSV color grid.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1759CEB6-C8CB-448B-975D-CA926D506BF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auto">
          <a:xfrm>
            <a:off x="3009900" y="6553200"/>
            <a:ext cx="4495800" cy="304800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i="1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How to Make Maps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 : “Color in Cartography”</a:t>
            </a:r>
          </a:p>
        </p:txBody>
      </p:sp>
    </p:spTree>
    <p:extLst>
      <p:ext uri="{BB962C8B-B14F-4D97-AF65-F5344CB8AC3E}">
        <p14:creationId xmlns:p14="http://schemas.microsoft.com/office/powerpoint/2010/main" val="14763540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2"/>
          <p:cNvSpPr txBox="1">
            <a:spLocks/>
          </p:cNvSpPr>
          <p:nvPr/>
        </p:nvSpPr>
        <p:spPr bwMode="auto">
          <a:xfrm>
            <a:off x="83820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  <a:cs typeface="+mn-cs"/>
              </a:rPr>
              <a:t>Anthamatten</a:t>
            </a:r>
          </a:p>
        </p:txBody>
      </p:sp>
      <p:sp>
        <p:nvSpPr>
          <p:cNvPr id="17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0" y="6553200"/>
            <a:ext cx="800100" cy="304800"/>
          </a:xfrm>
        </p:spPr>
        <p:txBody>
          <a:bodyPr/>
          <a:lstStyle/>
          <a:p>
            <a:pPr>
              <a:defRPr/>
            </a:pPr>
            <a:fld id="{6990218C-B0C0-45E1-82F9-30455F747CF2}" type="slidenum">
              <a:rPr lang="en-US" b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pPr>
                <a:defRPr/>
              </a:pPr>
              <a:t>12</a:t>
            </a:fld>
            <a:endParaRPr lang="en-US" b="0" dirty="0">
              <a:solidFill>
                <a:schemeClr val="accent1">
                  <a:lumMod val="50000"/>
                </a:schemeClr>
              </a:solidFill>
              <a:latin typeface="Candara" pitchFamily="34" charset="0"/>
            </a:endParaRPr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757122D8-2543-4AF3-906B-54EC21CBBF6A}"/>
              </a:ext>
            </a:extLst>
          </p:cNvPr>
          <p:cNvSpPr txBox="1">
            <a:spLocks/>
          </p:cNvSpPr>
          <p:nvPr/>
        </p:nvSpPr>
        <p:spPr bwMode="auto">
          <a:xfrm>
            <a:off x="7543800" y="6553200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  <a:cs typeface="+mn-cs"/>
              </a:rPr>
              <a:t>Chapter 07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BE334F-7347-48C9-B14E-E6A015FAFCC9}"/>
              </a:ext>
            </a:extLst>
          </p:cNvPr>
          <p:cNvSpPr txBox="1"/>
          <p:nvPr/>
        </p:nvSpPr>
        <p:spPr>
          <a:xfrm>
            <a:off x="1788439" y="4883970"/>
            <a:ext cx="5567123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Myriad Pro" pitchFamily="34" charset="0"/>
              </a:rPr>
              <a:t>Color sequences designed for quantitative variables on maps. Image adapted from colorbrewer2.org.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4B36F44-2A22-4AEC-A0CE-648098827A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73921" y="917662"/>
            <a:ext cx="6196157" cy="3401811"/>
          </a:xfrm>
          <a:prstGeom prst="rect">
            <a:avLst/>
          </a:prstGeom>
        </p:spPr>
      </p:pic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BEFE30A0-8118-4F25-9B82-4601B1D17A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auto">
          <a:xfrm>
            <a:off x="3009900" y="6553200"/>
            <a:ext cx="4495800" cy="304800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i="1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How to Make Maps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 : “Color in Cartography”</a:t>
            </a:r>
          </a:p>
        </p:txBody>
      </p:sp>
    </p:spTree>
    <p:extLst>
      <p:ext uri="{BB962C8B-B14F-4D97-AF65-F5344CB8AC3E}">
        <p14:creationId xmlns:p14="http://schemas.microsoft.com/office/powerpoint/2010/main" val="42773590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2"/>
          <p:cNvSpPr txBox="1">
            <a:spLocks/>
          </p:cNvSpPr>
          <p:nvPr/>
        </p:nvSpPr>
        <p:spPr bwMode="auto">
          <a:xfrm>
            <a:off x="83820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  <a:cs typeface="+mn-cs"/>
              </a:rPr>
              <a:t>Anthamatten</a:t>
            </a:r>
          </a:p>
        </p:txBody>
      </p:sp>
      <p:sp>
        <p:nvSpPr>
          <p:cNvPr id="17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0" y="6553200"/>
            <a:ext cx="800100" cy="304800"/>
          </a:xfrm>
        </p:spPr>
        <p:txBody>
          <a:bodyPr/>
          <a:lstStyle/>
          <a:p>
            <a:pPr>
              <a:defRPr/>
            </a:pPr>
            <a:fld id="{6990218C-B0C0-45E1-82F9-30455F747CF2}" type="slidenum">
              <a:rPr lang="en-US" b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pPr>
                <a:defRPr/>
              </a:pPr>
              <a:t>13</a:t>
            </a:fld>
            <a:endParaRPr lang="en-US" b="0" dirty="0">
              <a:solidFill>
                <a:schemeClr val="accent1">
                  <a:lumMod val="50000"/>
                </a:schemeClr>
              </a:solidFill>
              <a:latin typeface="Candara" pitchFamily="34" charset="0"/>
            </a:endParaRPr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757122D8-2543-4AF3-906B-54EC21CBBF6A}"/>
              </a:ext>
            </a:extLst>
          </p:cNvPr>
          <p:cNvSpPr txBox="1">
            <a:spLocks/>
          </p:cNvSpPr>
          <p:nvPr/>
        </p:nvSpPr>
        <p:spPr bwMode="auto">
          <a:xfrm>
            <a:off x="7543800" y="6553200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  <a:cs typeface="+mn-cs"/>
              </a:rPr>
              <a:t>Chapter 07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BE334F-7347-48C9-B14E-E6A015FAFCC9}"/>
              </a:ext>
            </a:extLst>
          </p:cNvPr>
          <p:cNvSpPr txBox="1"/>
          <p:nvPr/>
        </p:nvSpPr>
        <p:spPr>
          <a:xfrm>
            <a:off x="2324100" y="4619555"/>
            <a:ext cx="4495800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Myriad Pro" pitchFamily="34" charset="0"/>
              </a:rPr>
              <a:t>Examples of multi-hue color schemes.</a:t>
            </a:r>
          </a:p>
          <a:p>
            <a:pPr algn="ctr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Myriad Pro" pitchFamily="34" charset="0"/>
              </a:rPr>
              <a:t>Image adapted from colorbrewer2.org.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343D282-FB89-460E-B7A7-6012092235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80951" y="587796"/>
            <a:ext cx="5683993" cy="3734173"/>
          </a:xfrm>
          <a:prstGeom prst="rect">
            <a:avLst/>
          </a:prstGeom>
        </p:spPr>
      </p:pic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745734A9-1DED-4BB7-9CE8-B0FD4F1FA3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auto">
          <a:xfrm>
            <a:off x="3009900" y="6553200"/>
            <a:ext cx="4495800" cy="304800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i="1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How to Make Maps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 : “Color in Cartography”</a:t>
            </a:r>
          </a:p>
        </p:txBody>
      </p:sp>
    </p:spTree>
    <p:extLst>
      <p:ext uri="{BB962C8B-B14F-4D97-AF65-F5344CB8AC3E}">
        <p14:creationId xmlns:p14="http://schemas.microsoft.com/office/powerpoint/2010/main" val="6548459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2"/>
          <p:cNvSpPr txBox="1">
            <a:spLocks/>
          </p:cNvSpPr>
          <p:nvPr/>
        </p:nvSpPr>
        <p:spPr bwMode="auto">
          <a:xfrm>
            <a:off x="83820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  <a:cs typeface="+mn-cs"/>
              </a:rPr>
              <a:t>Anthamatten</a:t>
            </a:r>
          </a:p>
        </p:txBody>
      </p:sp>
      <p:sp>
        <p:nvSpPr>
          <p:cNvPr id="17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0" y="6553200"/>
            <a:ext cx="800100" cy="304800"/>
          </a:xfrm>
        </p:spPr>
        <p:txBody>
          <a:bodyPr/>
          <a:lstStyle/>
          <a:p>
            <a:pPr>
              <a:defRPr/>
            </a:pPr>
            <a:fld id="{6990218C-B0C0-45E1-82F9-30455F747CF2}" type="slidenum">
              <a:rPr lang="en-US" b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pPr>
                <a:defRPr/>
              </a:pPr>
              <a:t>14</a:t>
            </a:fld>
            <a:endParaRPr lang="en-US" b="0" dirty="0">
              <a:solidFill>
                <a:schemeClr val="accent1">
                  <a:lumMod val="50000"/>
                </a:schemeClr>
              </a:solidFill>
              <a:latin typeface="Candara" pitchFamily="34" charset="0"/>
            </a:endParaRPr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757122D8-2543-4AF3-906B-54EC21CBBF6A}"/>
              </a:ext>
            </a:extLst>
          </p:cNvPr>
          <p:cNvSpPr txBox="1">
            <a:spLocks/>
          </p:cNvSpPr>
          <p:nvPr/>
        </p:nvSpPr>
        <p:spPr bwMode="auto">
          <a:xfrm>
            <a:off x="7543800" y="6553200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  <a:cs typeface="+mn-cs"/>
              </a:rPr>
              <a:t>Chapter 07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BE334F-7347-48C9-B14E-E6A015FAFCC9}"/>
              </a:ext>
            </a:extLst>
          </p:cNvPr>
          <p:cNvSpPr txBox="1"/>
          <p:nvPr/>
        </p:nvSpPr>
        <p:spPr>
          <a:xfrm>
            <a:off x="2324100" y="5042010"/>
            <a:ext cx="4495800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Myriad Pro" pitchFamily="34" charset="0"/>
              </a:rPr>
              <a:t>Color schemes suggested by colorbrewer2.org for qualitative maps.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343D282-FB89-460E-B7A7-6012092235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09353" y="914400"/>
            <a:ext cx="4325293" cy="3735706"/>
          </a:xfrm>
          <a:prstGeom prst="rect">
            <a:avLst/>
          </a:prstGeom>
        </p:spPr>
      </p:pic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53C8C9C1-D693-4959-B402-41792638A04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auto">
          <a:xfrm>
            <a:off x="3009900" y="6553200"/>
            <a:ext cx="4495800" cy="304800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i="1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How to Make Maps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 : “Color in Cartography”</a:t>
            </a:r>
          </a:p>
        </p:txBody>
      </p:sp>
    </p:spTree>
    <p:extLst>
      <p:ext uri="{BB962C8B-B14F-4D97-AF65-F5344CB8AC3E}">
        <p14:creationId xmlns:p14="http://schemas.microsoft.com/office/powerpoint/2010/main" val="35974812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2"/>
          <p:cNvSpPr txBox="1">
            <a:spLocks/>
          </p:cNvSpPr>
          <p:nvPr/>
        </p:nvSpPr>
        <p:spPr bwMode="auto">
          <a:xfrm>
            <a:off x="83820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  <a:cs typeface="+mn-cs"/>
              </a:rPr>
              <a:t>Anthamatten</a:t>
            </a:r>
          </a:p>
        </p:txBody>
      </p:sp>
      <p:sp>
        <p:nvSpPr>
          <p:cNvPr id="17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0" y="6553200"/>
            <a:ext cx="800100" cy="304800"/>
          </a:xfrm>
        </p:spPr>
        <p:txBody>
          <a:bodyPr/>
          <a:lstStyle/>
          <a:p>
            <a:pPr>
              <a:defRPr/>
            </a:pPr>
            <a:fld id="{6990218C-B0C0-45E1-82F9-30455F747CF2}" type="slidenum">
              <a:rPr lang="en-US" b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pPr>
                <a:defRPr/>
              </a:pPr>
              <a:t>15</a:t>
            </a:fld>
            <a:endParaRPr lang="en-US" b="0" dirty="0">
              <a:solidFill>
                <a:schemeClr val="accent1">
                  <a:lumMod val="50000"/>
                </a:schemeClr>
              </a:solidFill>
              <a:latin typeface="Candara" pitchFamily="34" charset="0"/>
            </a:endParaRPr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757122D8-2543-4AF3-906B-54EC21CBBF6A}"/>
              </a:ext>
            </a:extLst>
          </p:cNvPr>
          <p:cNvSpPr txBox="1">
            <a:spLocks/>
          </p:cNvSpPr>
          <p:nvPr/>
        </p:nvSpPr>
        <p:spPr bwMode="auto">
          <a:xfrm>
            <a:off x="7543800" y="6553200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  <a:cs typeface="+mn-cs"/>
              </a:rPr>
              <a:t>Chapter 07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BE334F-7347-48C9-B14E-E6A015FAFCC9}"/>
              </a:ext>
            </a:extLst>
          </p:cNvPr>
          <p:cNvSpPr txBox="1"/>
          <p:nvPr/>
        </p:nvSpPr>
        <p:spPr>
          <a:xfrm>
            <a:off x="2123078" y="5345013"/>
            <a:ext cx="4897845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Myriad Pro" pitchFamily="34" charset="0"/>
              </a:rPr>
              <a:t>Diverging color schemes for quantitative data. Image adapted from colorbrewer2.org.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343D282-FB89-460E-B7A7-6012092235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2573" y="457201"/>
            <a:ext cx="4858854" cy="4584810"/>
          </a:xfrm>
          <a:prstGeom prst="rect">
            <a:avLst/>
          </a:prstGeom>
        </p:spPr>
      </p:pic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8003C347-2429-4EE9-AE10-9FE2F571062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auto">
          <a:xfrm>
            <a:off x="3009900" y="6553200"/>
            <a:ext cx="4495800" cy="304800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i="1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How to Make Maps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 : “Color in Cartography”</a:t>
            </a:r>
          </a:p>
        </p:txBody>
      </p:sp>
    </p:spTree>
    <p:extLst>
      <p:ext uri="{BB962C8B-B14F-4D97-AF65-F5344CB8AC3E}">
        <p14:creationId xmlns:p14="http://schemas.microsoft.com/office/powerpoint/2010/main" val="19710593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4B36F44-2A22-4AEC-A0CE-648098827A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61055" y="457200"/>
            <a:ext cx="5421889" cy="4245503"/>
          </a:xfrm>
          <a:prstGeom prst="rect">
            <a:avLst/>
          </a:prstGeom>
        </p:spPr>
      </p:pic>
      <p:sp>
        <p:nvSpPr>
          <p:cNvPr id="15" name="Footer Placeholder 2"/>
          <p:cNvSpPr txBox="1">
            <a:spLocks/>
          </p:cNvSpPr>
          <p:nvPr/>
        </p:nvSpPr>
        <p:spPr bwMode="auto">
          <a:xfrm>
            <a:off x="83820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  <a:cs typeface="+mn-cs"/>
              </a:rPr>
              <a:t>Anthamatten</a:t>
            </a:r>
          </a:p>
        </p:txBody>
      </p:sp>
      <p:sp>
        <p:nvSpPr>
          <p:cNvPr id="17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0" y="6553200"/>
            <a:ext cx="800100" cy="304800"/>
          </a:xfrm>
        </p:spPr>
        <p:txBody>
          <a:bodyPr/>
          <a:lstStyle/>
          <a:p>
            <a:pPr>
              <a:defRPr/>
            </a:pPr>
            <a:fld id="{6990218C-B0C0-45E1-82F9-30455F747CF2}" type="slidenum">
              <a:rPr lang="en-US" b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pPr>
                <a:defRPr/>
              </a:pPr>
              <a:t>16</a:t>
            </a:fld>
            <a:endParaRPr lang="en-US" b="0" dirty="0">
              <a:solidFill>
                <a:schemeClr val="accent1">
                  <a:lumMod val="50000"/>
                </a:schemeClr>
              </a:solidFill>
              <a:latin typeface="Candara" pitchFamily="34" charset="0"/>
            </a:endParaRPr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757122D8-2543-4AF3-906B-54EC21CBBF6A}"/>
              </a:ext>
            </a:extLst>
          </p:cNvPr>
          <p:cNvSpPr txBox="1">
            <a:spLocks/>
          </p:cNvSpPr>
          <p:nvPr/>
        </p:nvSpPr>
        <p:spPr bwMode="auto">
          <a:xfrm>
            <a:off x="7543800" y="6553200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  <a:cs typeface="+mn-cs"/>
              </a:rPr>
              <a:t>Chapter 07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BE334F-7347-48C9-B14E-E6A015FAFCC9}"/>
              </a:ext>
            </a:extLst>
          </p:cNvPr>
          <p:cNvSpPr txBox="1"/>
          <p:nvPr/>
        </p:nvSpPr>
        <p:spPr>
          <a:xfrm>
            <a:off x="1015279" y="5150314"/>
            <a:ext cx="7113440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Myriad Pro" pitchFamily="34" charset="0"/>
              </a:rPr>
              <a:t>An RGB color grid after it has been transformed (via hclwizard.org) to mimic how it appears to someone with deuteranopia, the most prevalent form of color blindness.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46E6B006-EF9C-4051-B9BF-CF769CD6FCC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auto">
          <a:xfrm>
            <a:off x="3009900" y="6553200"/>
            <a:ext cx="4495800" cy="304800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i="1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How to Make Maps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 : “Color in Cartography”</a:t>
            </a:r>
          </a:p>
        </p:txBody>
      </p:sp>
    </p:spTree>
    <p:extLst>
      <p:ext uri="{BB962C8B-B14F-4D97-AF65-F5344CB8AC3E}">
        <p14:creationId xmlns:p14="http://schemas.microsoft.com/office/powerpoint/2010/main" val="41680504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7" y="0"/>
            <a:ext cx="9143453" cy="6858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id="{319020FE-1B76-4672-A66A-0D763E7665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020" y="6309375"/>
            <a:ext cx="2574940" cy="40011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World Map by Michael Tompsett</a:t>
            </a:r>
          </a:p>
          <a:p>
            <a:r>
              <a:rPr lang="en-US" sz="1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000" b="0" i="0" u="none" strike="noStrike" baseline="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www.michael-tompsett.pixels.com</a:t>
            </a:r>
            <a:endParaRPr lang="en-US" sz="1000" b="0" i="0" u="none" strike="noStrike" baseline="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53A5E5FC-1430-468A-96BA-AD17758D9F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4469" y="212778"/>
            <a:ext cx="5875062" cy="830997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prstClr val="white"/>
                </a:solidFill>
                <a:latin typeface="Trebuchet MS" pitchFamily="34" charset="0"/>
              </a:rPr>
              <a:t>How to Make Maps: Chapter 07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prstClr val="white"/>
                </a:solidFill>
                <a:latin typeface="Trebuchet MS" pitchFamily="34" charset="0"/>
              </a:rPr>
              <a:t>“Color in Cartography”</a:t>
            </a:r>
            <a:endParaRPr lang="en-US" sz="2400" dirty="0">
              <a:solidFill>
                <a:prstClr val="white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254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2"/>
          <p:cNvSpPr txBox="1">
            <a:spLocks/>
          </p:cNvSpPr>
          <p:nvPr/>
        </p:nvSpPr>
        <p:spPr bwMode="auto">
          <a:xfrm>
            <a:off x="83820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  <a:cs typeface="+mn-cs"/>
              </a:rPr>
              <a:t>Anthamatten</a:t>
            </a:r>
          </a:p>
        </p:txBody>
      </p:sp>
      <p:sp>
        <p:nvSpPr>
          <p:cNvPr id="17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0" y="6553200"/>
            <a:ext cx="800100" cy="304800"/>
          </a:xfrm>
        </p:spPr>
        <p:txBody>
          <a:bodyPr/>
          <a:lstStyle/>
          <a:p>
            <a:pPr>
              <a:defRPr/>
            </a:pPr>
            <a:fld id="{6990218C-B0C0-45E1-82F9-30455F747CF2}" type="slidenum">
              <a:rPr lang="en-US" b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pPr>
                <a:defRPr/>
              </a:pPr>
              <a:t>1</a:t>
            </a:fld>
            <a:endParaRPr lang="en-US" b="0" dirty="0">
              <a:solidFill>
                <a:schemeClr val="accent1">
                  <a:lumMod val="50000"/>
                </a:schemeClr>
              </a:solidFill>
              <a:latin typeface="Candara" pitchFamily="34" charset="0"/>
            </a:endParaRPr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757122D8-2543-4AF3-906B-54EC21CBBF6A}"/>
              </a:ext>
            </a:extLst>
          </p:cNvPr>
          <p:cNvSpPr txBox="1">
            <a:spLocks/>
          </p:cNvSpPr>
          <p:nvPr/>
        </p:nvSpPr>
        <p:spPr bwMode="auto">
          <a:xfrm>
            <a:off x="7543800" y="6553200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  <a:cs typeface="+mn-cs"/>
              </a:rPr>
              <a:t>Chapter 07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BE334F-7347-48C9-B14E-E6A015FAFCC9}"/>
              </a:ext>
            </a:extLst>
          </p:cNvPr>
          <p:cNvSpPr txBox="1"/>
          <p:nvPr/>
        </p:nvSpPr>
        <p:spPr>
          <a:xfrm>
            <a:off x="2043675" y="4300428"/>
            <a:ext cx="5056650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Myriad Pro" pitchFamily="34" charset="0"/>
              </a:rPr>
              <a:t>A demonstration of simultaneous contrast.</a:t>
            </a:r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BB574EA7-48DE-4638-8F26-A4B89432E23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auto">
          <a:xfrm>
            <a:off x="3009900" y="6553200"/>
            <a:ext cx="4495800" cy="304800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i="1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How to Make Maps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 : “Color in Cartography”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4B36F44-2A22-4AEC-A0CE-648098827A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836" y="914400"/>
            <a:ext cx="8314329" cy="2540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504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2"/>
          <p:cNvSpPr txBox="1">
            <a:spLocks/>
          </p:cNvSpPr>
          <p:nvPr/>
        </p:nvSpPr>
        <p:spPr bwMode="auto">
          <a:xfrm>
            <a:off x="83820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  <a:cs typeface="+mn-cs"/>
              </a:rPr>
              <a:t>Anthamatten</a:t>
            </a:r>
          </a:p>
        </p:txBody>
      </p:sp>
      <p:sp>
        <p:nvSpPr>
          <p:cNvPr id="17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0" y="6553200"/>
            <a:ext cx="800100" cy="304800"/>
          </a:xfrm>
        </p:spPr>
        <p:txBody>
          <a:bodyPr/>
          <a:lstStyle/>
          <a:p>
            <a:pPr>
              <a:defRPr/>
            </a:pPr>
            <a:fld id="{6990218C-B0C0-45E1-82F9-30455F747CF2}" type="slidenum">
              <a:rPr lang="en-US" b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pPr>
                <a:defRPr/>
              </a:pPr>
              <a:t>2</a:t>
            </a:fld>
            <a:endParaRPr lang="en-US" b="0" dirty="0">
              <a:solidFill>
                <a:schemeClr val="accent1">
                  <a:lumMod val="50000"/>
                </a:schemeClr>
              </a:solidFill>
              <a:latin typeface="Candara" pitchFamily="34" charset="0"/>
            </a:endParaRPr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757122D8-2543-4AF3-906B-54EC21CBBF6A}"/>
              </a:ext>
            </a:extLst>
          </p:cNvPr>
          <p:cNvSpPr txBox="1">
            <a:spLocks/>
          </p:cNvSpPr>
          <p:nvPr/>
        </p:nvSpPr>
        <p:spPr bwMode="auto">
          <a:xfrm>
            <a:off x="7543800" y="6553200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  <a:cs typeface="+mn-cs"/>
              </a:rPr>
              <a:t>Chapter 07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BE334F-7347-48C9-B14E-E6A015FAFCC9}"/>
              </a:ext>
            </a:extLst>
          </p:cNvPr>
          <p:cNvSpPr txBox="1"/>
          <p:nvPr/>
        </p:nvSpPr>
        <p:spPr>
          <a:xfrm>
            <a:off x="2038872" y="4883970"/>
            <a:ext cx="5066257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Myriad Pro" pitchFamily="34" charset="0"/>
              </a:rPr>
              <a:t>Columns of color patches showing different</a:t>
            </a:r>
            <a:br>
              <a:rPr lang="en-US" dirty="0">
                <a:solidFill>
                  <a:schemeClr val="tx1"/>
                </a:solidFill>
                <a:latin typeface="Myriad Pro" pitchFamily="34" charset="0"/>
              </a:rPr>
            </a:br>
            <a:r>
              <a:rPr lang="en-US" dirty="0">
                <a:solidFill>
                  <a:schemeClr val="tx1"/>
                </a:solidFill>
                <a:latin typeface="Myriad Pro" pitchFamily="34" charset="0"/>
              </a:rPr>
              <a:t>hues in descending order of saturation.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4B36F44-2A22-4AEC-A0CE-648098827A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76120" y="914400"/>
            <a:ext cx="6391760" cy="3408336"/>
          </a:xfrm>
          <a:prstGeom prst="rect">
            <a:avLst/>
          </a:prstGeom>
        </p:spPr>
      </p:pic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5F5829D3-51C8-4BE5-9F00-CFC15BDACDA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auto">
          <a:xfrm>
            <a:off x="3009900" y="6553200"/>
            <a:ext cx="4495800" cy="304800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i="1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How to Make Maps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 : “Color in Cartography”</a:t>
            </a:r>
          </a:p>
        </p:txBody>
      </p:sp>
    </p:spTree>
    <p:extLst>
      <p:ext uri="{BB962C8B-B14F-4D97-AF65-F5344CB8AC3E}">
        <p14:creationId xmlns:p14="http://schemas.microsoft.com/office/powerpoint/2010/main" val="2610864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2"/>
          <p:cNvSpPr txBox="1">
            <a:spLocks/>
          </p:cNvSpPr>
          <p:nvPr/>
        </p:nvSpPr>
        <p:spPr bwMode="auto">
          <a:xfrm>
            <a:off x="83820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  <a:cs typeface="+mn-cs"/>
              </a:rPr>
              <a:t>Anthamatten</a:t>
            </a:r>
          </a:p>
        </p:txBody>
      </p:sp>
      <p:sp>
        <p:nvSpPr>
          <p:cNvPr id="17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0" y="6553200"/>
            <a:ext cx="800100" cy="304800"/>
          </a:xfrm>
        </p:spPr>
        <p:txBody>
          <a:bodyPr/>
          <a:lstStyle/>
          <a:p>
            <a:pPr>
              <a:defRPr/>
            </a:pPr>
            <a:fld id="{6990218C-B0C0-45E1-82F9-30455F747CF2}" type="slidenum">
              <a:rPr lang="en-US" b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pPr>
                <a:defRPr/>
              </a:pPr>
              <a:t>3</a:t>
            </a:fld>
            <a:endParaRPr lang="en-US" b="0" dirty="0">
              <a:solidFill>
                <a:schemeClr val="accent1">
                  <a:lumMod val="50000"/>
                </a:schemeClr>
              </a:solidFill>
              <a:latin typeface="Candara" pitchFamily="34" charset="0"/>
            </a:endParaRPr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757122D8-2543-4AF3-906B-54EC21CBBF6A}"/>
              </a:ext>
            </a:extLst>
          </p:cNvPr>
          <p:cNvSpPr txBox="1">
            <a:spLocks/>
          </p:cNvSpPr>
          <p:nvPr/>
        </p:nvSpPr>
        <p:spPr bwMode="auto">
          <a:xfrm>
            <a:off x="7543800" y="6553200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  <a:cs typeface="+mn-cs"/>
              </a:rPr>
              <a:t>Chapter 07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BE334F-7347-48C9-B14E-E6A015FAFCC9}"/>
              </a:ext>
            </a:extLst>
          </p:cNvPr>
          <p:cNvSpPr txBox="1"/>
          <p:nvPr/>
        </p:nvSpPr>
        <p:spPr>
          <a:xfrm>
            <a:off x="1615616" y="4883970"/>
            <a:ext cx="5912768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Myriad Pro" pitchFamily="34" charset="0"/>
              </a:rPr>
              <a:t>Different hues (in addition to a column of fully desaturated gray) in descending order of lightness or value.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4B36F44-2A22-4AEC-A0CE-648098827A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7582" y="914400"/>
            <a:ext cx="7408836" cy="3408336"/>
          </a:xfrm>
          <a:prstGeom prst="rect">
            <a:avLst/>
          </a:prstGeom>
        </p:spPr>
      </p:pic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A2DEB13A-CEB9-4E02-B85F-758885AD9BE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auto">
          <a:xfrm>
            <a:off x="3009900" y="6553200"/>
            <a:ext cx="4495800" cy="304800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i="1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How to Make Maps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 : “Color in Cartography”</a:t>
            </a:r>
          </a:p>
        </p:txBody>
      </p:sp>
    </p:spTree>
    <p:extLst>
      <p:ext uri="{BB962C8B-B14F-4D97-AF65-F5344CB8AC3E}">
        <p14:creationId xmlns:p14="http://schemas.microsoft.com/office/powerpoint/2010/main" val="2068334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4B36F44-2A22-4AEC-A0CE-648098827A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52283" y="459871"/>
            <a:ext cx="4839434" cy="5646006"/>
          </a:xfrm>
          <a:prstGeom prst="rect">
            <a:avLst/>
          </a:prstGeom>
        </p:spPr>
      </p:pic>
      <p:sp>
        <p:nvSpPr>
          <p:cNvPr id="15" name="Footer Placeholder 2"/>
          <p:cNvSpPr txBox="1">
            <a:spLocks/>
          </p:cNvSpPr>
          <p:nvPr/>
        </p:nvSpPr>
        <p:spPr bwMode="auto">
          <a:xfrm>
            <a:off x="83820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  <a:cs typeface="+mn-cs"/>
              </a:rPr>
              <a:t>Anthamatten</a:t>
            </a:r>
          </a:p>
        </p:txBody>
      </p:sp>
      <p:sp>
        <p:nvSpPr>
          <p:cNvPr id="17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0" y="6553200"/>
            <a:ext cx="800100" cy="304800"/>
          </a:xfrm>
        </p:spPr>
        <p:txBody>
          <a:bodyPr/>
          <a:lstStyle/>
          <a:p>
            <a:pPr>
              <a:defRPr/>
            </a:pPr>
            <a:fld id="{6990218C-B0C0-45E1-82F9-30455F747CF2}" type="slidenum">
              <a:rPr lang="en-US" b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pPr>
                <a:defRPr/>
              </a:pPr>
              <a:t>4</a:t>
            </a:fld>
            <a:endParaRPr lang="en-US" b="0" dirty="0">
              <a:solidFill>
                <a:schemeClr val="accent1">
                  <a:lumMod val="50000"/>
                </a:schemeClr>
              </a:solidFill>
              <a:latin typeface="Candara" pitchFamily="34" charset="0"/>
            </a:endParaRPr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757122D8-2543-4AF3-906B-54EC21CBBF6A}"/>
              </a:ext>
            </a:extLst>
          </p:cNvPr>
          <p:cNvSpPr txBox="1">
            <a:spLocks/>
          </p:cNvSpPr>
          <p:nvPr/>
        </p:nvSpPr>
        <p:spPr bwMode="auto">
          <a:xfrm>
            <a:off x="7543800" y="6553200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  <a:cs typeface="+mn-cs"/>
              </a:rPr>
              <a:t>Chapter 07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BE334F-7347-48C9-B14E-E6A015FAFCC9}"/>
              </a:ext>
            </a:extLst>
          </p:cNvPr>
          <p:cNvSpPr txBox="1"/>
          <p:nvPr/>
        </p:nvSpPr>
        <p:spPr>
          <a:xfrm>
            <a:off x="6249207" y="5272440"/>
            <a:ext cx="2512985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Myriad Pro" pitchFamily="34" charset="0"/>
              </a:rPr>
              <a:t>Subtractive colors.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F290520D-7861-4870-96FB-8774A4C544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auto">
          <a:xfrm>
            <a:off x="3009900" y="6553200"/>
            <a:ext cx="4495800" cy="304800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i="1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How to Make Maps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 : “Color in Cartography”</a:t>
            </a:r>
          </a:p>
        </p:txBody>
      </p:sp>
    </p:spTree>
    <p:extLst>
      <p:ext uri="{BB962C8B-B14F-4D97-AF65-F5344CB8AC3E}">
        <p14:creationId xmlns:p14="http://schemas.microsoft.com/office/powerpoint/2010/main" val="1598783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4B36F44-2A22-4AEC-A0CE-648098827A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63895" y="457200"/>
            <a:ext cx="5816210" cy="4245504"/>
          </a:xfrm>
          <a:prstGeom prst="rect">
            <a:avLst/>
          </a:prstGeom>
        </p:spPr>
      </p:pic>
      <p:sp>
        <p:nvSpPr>
          <p:cNvPr id="15" name="Footer Placeholder 2"/>
          <p:cNvSpPr txBox="1">
            <a:spLocks/>
          </p:cNvSpPr>
          <p:nvPr/>
        </p:nvSpPr>
        <p:spPr bwMode="auto">
          <a:xfrm>
            <a:off x="83820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  <a:cs typeface="+mn-cs"/>
              </a:rPr>
              <a:t>Anthamatten</a:t>
            </a:r>
          </a:p>
        </p:txBody>
      </p:sp>
      <p:sp>
        <p:nvSpPr>
          <p:cNvPr id="17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0" y="6553200"/>
            <a:ext cx="800100" cy="304800"/>
          </a:xfrm>
        </p:spPr>
        <p:txBody>
          <a:bodyPr/>
          <a:lstStyle/>
          <a:p>
            <a:pPr>
              <a:defRPr/>
            </a:pPr>
            <a:fld id="{6990218C-B0C0-45E1-82F9-30455F747CF2}" type="slidenum">
              <a:rPr lang="en-US" b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pPr>
                <a:defRPr/>
              </a:pPr>
              <a:t>5</a:t>
            </a:fld>
            <a:endParaRPr lang="en-US" b="0" dirty="0">
              <a:solidFill>
                <a:schemeClr val="accent1">
                  <a:lumMod val="50000"/>
                </a:schemeClr>
              </a:solidFill>
              <a:latin typeface="Candara" pitchFamily="34" charset="0"/>
            </a:endParaRPr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757122D8-2543-4AF3-906B-54EC21CBBF6A}"/>
              </a:ext>
            </a:extLst>
          </p:cNvPr>
          <p:cNvSpPr txBox="1">
            <a:spLocks/>
          </p:cNvSpPr>
          <p:nvPr/>
        </p:nvSpPr>
        <p:spPr bwMode="auto">
          <a:xfrm>
            <a:off x="7543800" y="6553200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  <a:cs typeface="+mn-cs"/>
              </a:rPr>
              <a:t>Chapter 07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BE334F-7347-48C9-B14E-E6A015FAFCC9}"/>
              </a:ext>
            </a:extLst>
          </p:cNvPr>
          <p:cNvSpPr txBox="1"/>
          <p:nvPr/>
        </p:nvSpPr>
        <p:spPr>
          <a:xfrm>
            <a:off x="1896445" y="5257800"/>
            <a:ext cx="5351110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Myriad Pro" pitchFamily="34" charset="0"/>
              </a:rPr>
              <a:t>Combinations of cyan, magenta, and yellow ink.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F2ABF88A-4AAB-4319-BB24-ED3D4A70334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auto">
          <a:xfrm>
            <a:off x="3009900" y="6553200"/>
            <a:ext cx="4495800" cy="304800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i="1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How to Make Maps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 : “Color in Cartography”</a:t>
            </a:r>
          </a:p>
        </p:txBody>
      </p:sp>
    </p:spTree>
    <p:extLst>
      <p:ext uri="{BB962C8B-B14F-4D97-AF65-F5344CB8AC3E}">
        <p14:creationId xmlns:p14="http://schemas.microsoft.com/office/powerpoint/2010/main" val="3383343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4B36F44-2A22-4AEC-A0CE-648098827A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57613" y="468754"/>
            <a:ext cx="4828774" cy="5628240"/>
          </a:xfrm>
          <a:prstGeom prst="rect">
            <a:avLst/>
          </a:prstGeom>
        </p:spPr>
      </p:pic>
      <p:sp>
        <p:nvSpPr>
          <p:cNvPr id="15" name="Footer Placeholder 2"/>
          <p:cNvSpPr txBox="1">
            <a:spLocks/>
          </p:cNvSpPr>
          <p:nvPr/>
        </p:nvSpPr>
        <p:spPr bwMode="auto">
          <a:xfrm>
            <a:off x="83820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  <a:cs typeface="+mn-cs"/>
              </a:rPr>
              <a:t>Anthamatten</a:t>
            </a:r>
          </a:p>
        </p:txBody>
      </p:sp>
      <p:sp>
        <p:nvSpPr>
          <p:cNvPr id="17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0" y="6553200"/>
            <a:ext cx="800100" cy="304800"/>
          </a:xfrm>
        </p:spPr>
        <p:txBody>
          <a:bodyPr/>
          <a:lstStyle/>
          <a:p>
            <a:pPr>
              <a:defRPr/>
            </a:pPr>
            <a:fld id="{6990218C-B0C0-45E1-82F9-30455F747CF2}" type="slidenum">
              <a:rPr lang="en-US" b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pPr>
                <a:defRPr/>
              </a:pPr>
              <a:t>6</a:t>
            </a:fld>
            <a:endParaRPr lang="en-US" b="0" dirty="0">
              <a:solidFill>
                <a:schemeClr val="accent1">
                  <a:lumMod val="50000"/>
                </a:schemeClr>
              </a:solidFill>
              <a:latin typeface="Candara" pitchFamily="34" charset="0"/>
            </a:endParaRPr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757122D8-2543-4AF3-906B-54EC21CBBF6A}"/>
              </a:ext>
            </a:extLst>
          </p:cNvPr>
          <p:cNvSpPr txBox="1">
            <a:spLocks/>
          </p:cNvSpPr>
          <p:nvPr/>
        </p:nvSpPr>
        <p:spPr bwMode="auto">
          <a:xfrm>
            <a:off x="7543800" y="6553200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  <a:cs typeface="+mn-cs"/>
              </a:rPr>
              <a:t>Chapter 07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BE334F-7347-48C9-B14E-E6A015FAFCC9}"/>
              </a:ext>
            </a:extLst>
          </p:cNvPr>
          <p:cNvSpPr txBox="1"/>
          <p:nvPr/>
        </p:nvSpPr>
        <p:spPr>
          <a:xfrm>
            <a:off x="6249207" y="5272440"/>
            <a:ext cx="2512985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Myriad Pro" pitchFamily="34" charset="0"/>
              </a:rPr>
              <a:t>Additive colors.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D67AC897-D778-4AC8-A396-156296FC97C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auto">
          <a:xfrm>
            <a:off x="3009900" y="6553200"/>
            <a:ext cx="4495800" cy="304800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i="1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How to Make Maps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 : “Color in Cartography”</a:t>
            </a:r>
          </a:p>
        </p:txBody>
      </p:sp>
    </p:spTree>
    <p:extLst>
      <p:ext uri="{BB962C8B-B14F-4D97-AF65-F5344CB8AC3E}">
        <p14:creationId xmlns:p14="http://schemas.microsoft.com/office/powerpoint/2010/main" val="2323904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4B36F44-2A22-4AEC-A0CE-648098827A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61055" y="457200"/>
            <a:ext cx="5421889" cy="4245504"/>
          </a:xfrm>
          <a:prstGeom prst="rect">
            <a:avLst/>
          </a:prstGeom>
        </p:spPr>
      </p:pic>
      <p:sp>
        <p:nvSpPr>
          <p:cNvPr id="15" name="Footer Placeholder 2"/>
          <p:cNvSpPr txBox="1">
            <a:spLocks/>
          </p:cNvSpPr>
          <p:nvPr/>
        </p:nvSpPr>
        <p:spPr bwMode="auto">
          <a:xfrm>
            <a:off x="83820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  <a:cs typeface="+mn-cs"/>
              </a:rPr>
              <a:t>Anthamatten</a:t>
            </a:r>
          </a:p>
        </p:txBody>
      </p:sp>
      <p:sp>
        <p:nvSpPr>
          <p:cNvPr id="17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0" y="6553200"/>
            <a:ext cx="800100" cy="304800"/>
          </a:xfrm>
        </p:spPr>
        <p:txBody>
          <a:bodyPr/>
          <a:lstStyle/>
          <a:p>
            <a:pPr>
              <a:defRPr/>
            </a:pPr>
            <a:fld id="{6990218C-B0C0-45E1-82F9-30455F747CF2}" type="slidenum">
              <a:rPr lang="en-US" b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pPr>
                <a:defRPr/>
              </a:pPr>
              <a:t>7</a:t>
            </a:fld>
            <a:endParaRPr lang="en-US" b="0" dirty="0">
              <a:solidFill>
                <a:schemeClr val="accent1">
                  <a:lumMod val="50000"/>
                </a:schemeClr>
              </a:solidFill>
              <a:latin typeface="Candara" pitchFamily="34" charset="0"/>
            </a:endParaRPr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757122D8-2543-4AF3-906B-54EC21CBBF6A}"/>
              </a:ext>
            </a:extLst>
          </p:cNvPr>
          <p:cNvSpPr txBox="1">
            <a:spLocks/>
          </p:cNvSpPr>
          <p:nvPr/>
        </p:nvSpPr>
        <p:spPr bwMode="auto">
          <a:xfrm>
            <a:off x="7543800" y="6553200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  <a:cs typeface="+mn-cs"/>
              </a:rPr>
              <a:t>Chapter 07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BE334F-7347-48C9-B14E-E6A015FAFCC9}"/>
              </a:ext>
            </a:extLst>
          </p:cNvPr>
          <p:cNvSpPr txBox="1"/>
          <p:nvPr/>
        </p:nvSpPr>
        <p:spPr>
          <a:xfrm>
            <a:off x="2673145" y="5257800"/>
            <a:ext cx="3797711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Myriad Pro" pitchFamily="34" charset="0"/>
              </a:rPr>
              <a:t>Combinations of RGB intensities.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7C2DD109-4F80-4D50-A9E4-5698F0A4421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auto">
          <a:xfrm>
            <a:off x="3009900" y="6553200"/>
            <a:ext cx="4495800" cy="304800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i="1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How to Make Maps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 : “Color in Cartography”</a:t>
            </a:r>
          </a:p>
        </p:txBody>
      </p:sp>
    </p:spTree>
    <p:extLst>
      <p:ext uri="{BB962C8B-B14F-4D97-AF65-F5344CB8AC3E}">
        <p14:creationId xmlns:p14="http://schemas.microsoft.com/office/powerpoint/2010/main" val="673328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4B36F44-2A22-4AEC-A0CE-648098827A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4400" y="1188720"/>
            <a:ext cx="7315200" cy="2856159"/>
          </a:xfrm>
          <a:prstGeom prst="rect">
            <a:avLst/>
          </a:prstGeom>
        </p:spPr>
      </p:pic>
      <p:sp>
        <p:nvSpPr>
          <p:cNvPr id="15" name="Footer Placeholder 2"/>
          <p:cNvSpPr txBox="1">
            <a:spLocks/>
          </p:cNvSpPr>
          <p:nvPr/>
        </p:nvSpPr>
        <p:spPr bwMode="auto">
          <a:xfrm>
            <a:off x="83820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  <a:cs typeface="+mn-cs"/>
              </a:rPr>
              <a:t>Anthamatten</a:t>
            </a:r>
          </a:p>
        </p:txBody>
      </p:sp>
      <p:sp>
        <p:nvSpPr>
          <p:cNvPr id="17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0" y="6553200"/>
            <a:ext cx="800100" cy="304800"/>
          </a:xfrm>
        </p:spPr>
        <p:txBody>
          <a:bodyPr/>
          <a:lstStyle/>
          <a:p>
            <a:pPr>
              <a:defRPr/>
            </a:pPr>
            <a:fld id="{6990218C-B0C0-45E1-82F9-30455F747CF2}" type="slidenum">
              <a:rPr lang="en-US" b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pPr>
                <a:defRPr/>
              </a:pPr>
              <a:t>8</a:t>
            </a:fld>
            <a:endParaRPr lang="en-US" b="0" dirty="0">
              <a:solidFill>
                <a:schemeClr val="accent1">
                  <a:lumMod val="50000"/>
                </a:schemeClr>
              </a:solidFill>
              <a:latin typeface="Candara" pitchFamily="34" charset="0"/>
            </a:endParaRPr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757122D8-2543-4AF3-906B-54EC21CBBF6A}"/>
              </a:ext>
            </a:extLst>
          </p:cNvPr>
          <p:cNvSpPr txBox="1">
            <a:spLocks/>
          </p:cNvSpPr>
          <p:nvPr/>
        </p:nvSpPr>
        <p:spPr bwMode="auto">
          <a:xfrm>
            <a:off x="7543800" y="6553200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  <a:cs typeface="+mn-cs"/>
              </a:rPr>
              <a:t>Chapter 07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BE334F-7347-48C9-B14E-E6A015FAFCC9}"/>
              </a:ext>
            </a:extLst>
          </p:cNvPr>
          <p:cNvSpPr txBox="1"/>
          <p:nvPr/>
        </p:nvSpPr>
        <p:spPr>
          <a:xfrm>
            <a:off x="1326778" y="4465935"/>
            <a:ext cx="6490445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Myriad Pro" pitchFamily="34" charset="0"/>
              </a:rPr>
              <a:t>An alternative demonstration of RGB combinations that combine all the intensities of each of the channels.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F4271FDF-0E89-4CF0-894B-933560C782C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auto">
          <a:xfrm>
            <a:off x="3009900" y="6553200"/>
            <a:ext cx="4495800" cy="304800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i="1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How to Make Maps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 : “Color in Cartography”</a:t>
            </a:r>
          </a:p>
        </p:txBody>
      </p:sp>
    </p:spTree>
    <p:extLst>
      <p:ext uri="{BB962C8B-B14F-4D97-AF65-F5344CB8AC3E}">
        <p14:creationId xmlns:p14="http://schemas.microsoft.com/office/powerpoint/2010/main" val="37672473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ustom 2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525A7D"/>
      </a:accent1>
      <a:accent2>
        <a:srgbClr val="D8E2EB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</TotalTime>
  <Words>499</Words>
  <Application>Microsoft Office PowerPoint</Application>
  <PresentationFormat>On-screen Show (4:3)</PresentationFormat>
  <Paragraphs>106</Paragraphs>
  <Slides>18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Candara</vt:lpstr>
      <vt:lpstr>Myriad Pro</vt:lpstr>
      <vt:lpstr>Trebuchet MS</vt:lpstr>
      <vt:lpstr>Tw Cen MT</vt:lpstr>
      <vt:lpstr>Wingdings</vt:lpstr>
      <vt:lpstr>Wingdings 2</vt:lpstr>
      <vt:lpstr>Median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Make Maps: Chapter 07</dc:title>
  <dc:subject/>
  <dc:creator>peter.anthamatten@ucdenver.edu</dc:creator>
  <dc:description/>
  <cp:lastModifiedBy>Peter Anthamatten</cp:lastModifiedBy>
  <cp:revision>2</cp:revision>
  <dcterms:created xsi:type="dcterms:W3CDTF">2020-11-27T22:42:00Z</dcterms:created>
  <dcterms:modified xsi:type="dcterms:W3CDTF">2020-11-28T04:49:13Z</dcterms:modified>
</cp:coreProperties>
</file>