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4">
  <p:sldMasterIdLst>
    <p:sldMasterId id="2147483720" r:id="rId1"/>
  </p:sldMasterIdLst>
  <p:notesMasterIdLst>
    <p:notesMasterId r:id="rId19"/>
  </p:notesMasterIdLst>
  <p:handoutMasterIdLst>
    <p:handoutMasterId r:id="rId20"/>
  </p:handoutMasterIdLst>
  <p:sldIdLst>
    <p:sldId id="2210" r:id="rId2"/>
    <p:sldId id="2215" r:id="rId3"/>
    <p:sldId id="2218" r:id="rId4"/>
    <p:sldId id="2219" r:id="rId5"/>
    <p:sldId id="2220" r:id="rId6"/>
    <p:sldId id="2221" r:id="rId7"/>
    <p:sldId id="2222" r:id="rId8"/>
    <p:sldId id="2223" r:id="rId9"/>
    <p:sldId id="2225" r:id="rId10"/>
    <p:sldId id="2226" r:id="rId11"/>
    <p:sldId id="2227" r:id="rId12"/>
    <p:sldId id="2228" r:id="rId13"/>
    <p:sldId id="2229" r:id="rId14"/>
    <p:sldId id="2230" r:id="rId15"/>
    <p:sldId id="2231" r:id="rId16"/>
    <p:sldId id="2232" r:id="rId17"/>
    <p:sldId id="2216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7E"/>
    <a:srgbClr val="564B59"/>
    <a:srgbClr val="FF19DE"/>
    <a:srgbClr val="5F3D53"/>
    <a:srgbClr val="FAFBFC"/>
    <a:srgbClr val="F7FAFB"/>
    <a:srgbClr val="FFD5D5"/>
    <a:srgbClr val="743F75"/>
    <a:srgbClr val="FE1AEE"/>
    <a:srgbClr val="DAD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EBC3CD-DBCB-4E6E-9B64-9E83C41A2921}" v="79" dt="2020-11-28T04:43:06.5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3" autoAdjust="0"/>
    <p:restoredTop sz="97275" autoAdjust="0"/>
  </p:normalViewPr>
  <p:slideViewPr>
    <p:cSldViewPr>
      <p:cViewPr varScale="1">
        <p:scale>
          <a:sx n="154" d="100"/>
          <a:sy n="154" d="100"/>
        </p:scale>
        <p:origin x="18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2502" y="-90"/>
      </p:cViewPr>
      <p:guideLst>
        <p:guide orient="horz" pos="3024"/>
        <p:guide pos="230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Anthamatten" userId="92ae9dc6-d0ea-4aee-81dd-3b719838e7ee" providerId="ADAL" clId="{84EBC3CD-DBCB-4E6E-9B64-9E83C41A2921}"/>
    <pc:docChg chg="undo redo custSel addSld delSld modSld sldOrd">
      <pc:chgData name="Peter Anthamatten" userId="92ae9dc6-d0ea-4aee-81dd-3b719838e7ee" providerId="ADAL" clId="{84EBC3CD-DBCB-4E6E-9B64-9E83C41A2921}" dt="2020-11-28T04:43:06.536" v="494"/>
      <pc:docMkLst>
        <pc:docMk/>
      </pc:docMkLst>
      <pc:sldChg chg="modSp del mod">
        <pc:chgData name="Peter Anthamatten" userId="92ae9dc6-d0ea-4aee-81dd-3b719838e7ee" providerId="ADAL" clId="{84EBC3CD-DBCB-4E6E-9B64-9E83C41A2921}" dt="2020-11-27T23:34:49.477" v="8" actId="47"/>
        <pc:sldMkLst>
          <pc:docMk/>
          <pc:sldMk cId="0" sldId="1632"/>
        </pc:sldMkLst>
        <pc:spChg chg="mod">
          <ac:chgData name="Peter Anthamatten" userId="92ae9dc6-d0ea-4aee-81dd-3b719838e7ee" providerId="ADAL" clId="{84EBC3CD-DBCB-4E6E-9B64-9E83C41A2921}" dt="2020-11-27T23:14:09.612" v="0" actId="20577"/>
          <ac:spMkLst>
            <pc:docMk/>
            <pc:sldMk cId="0" sldId="1632"/>
            <ac:spMk id="14" creationId="{00000000-0000-0000-0000-000000000000}"/>
          </ac:spMkLst>
        </pc:spChg>
      </pc:sldChg>
      <pc:sldChg chg="modSp del mod">
        <pc:chgData name="Peter Anthamatten" userId="92ae9dc6-d0ea-4aee-81dd-3b719838e7ee" providerId="ADAL" clId="{84EBC3CD-DBCB-4E6E-9B64-9E83C41A2921}" dt="2020-11-27T23:35:04.129" v="30" actId="47"/>
        <pc:sldMkLst>
          <pc:docMk/>
          <pc:sldMk cId="3655202801" sldId="2209"/>
        </pc:sldMkLst>
        <pc:spChg chg="mod">
          <ac:chgData name="Peter Anthamatten" userId="92ae9dc6-d0ea-4aee-81dd-3b719838e7ee" providerId="ADAL" clId="{84EBC3CD-DBCB-4E6E-9B64-9E83C41A2921}" dt="2020-11-27T23:14:12.641" v="1" actId="20577"/>
          <ac:spMkLst>
            <pc:docMk/>
            <pc:sldMk cId="3655202801" sldId="2209"/>
            <ac:spMk id="14" creationId="{00000000-0000-0000-0000-000000000000}"/>
          </ac:spMkLst>
        </pc:spChg>
      </pc:sldChg>
      <pc:sldChg chg="modSp add mod">
        <pc:chgData name="Peter Anthamatten" userId="92ae9dc6-d0ea-4aee-81dd-3b719838e7ee" providerId="ADAL" clId="{84EBC3CD-DBCB-4E6E-9B64-9E83C41A2921}" dt="2020-11-27T23:35:00.913" v="29" actId="20577"/>
        <pc:sldMkLst>
          <pc:docMk/>
          <pc:sldMk cId="0" sldId="2210"/>
        </pc:sldMkLst>
        <pc:spChg chg="mod">
          <ac:chgData name="Peter Anthamatten" userId="92ae9dc6-d0ea-4aee-81dd-3b719838e7ee" providerId="ADAL" clId="{84EBC3CD-DBCB-4E6E-9B64-9E83C41A2921}" dt="2020-11-27T23:35:00.913" v="29" actId="20577"/>
          <ac:spMkLst>
            <pc:docMk/>
            <pc:sldMk cId="0" sldId="2210"/>
            <ac:spMk id="5" creationId="{53A5E5FC-1430-468A-96BA-AD17758D9FFB}"/>
          </ac:spMkLst>
        </pc:spChg>
      </pc:sldChg>
      <pc:sldChg chg="addSp delSp modSp mod">
        <pc:chgData name="Peter Anthamatten" userId="92ae9dc6-d0ea-4aee-81dd-3b719838e7ee" providerId="ADAL" clId="{84EBC3CD-DBCB-4E6E-9B64-9E83C41A2921}" dt="2020-11-28T04:43:06.536" v="494"/>
        <pc:sldMkLst>
          <pc:docMk/>
          <pc:sldMk cId="2848504688" sldId="2215"/>
        </pc:sldMkLst>
        <pc:spChg chg="del">
          <ac:chgData name="Peter Anthamatten" userId="92ae9dc6-d0ea-4aee-81dd-3b719838e7ee" providerId="ADAL" clId="{84EBC3CD-DBCB-4E6E-9B64-9E83C41A2921}" dt="2020-11-28T02:20:14.620" v="107" actId="478"/>
          <ac:spMkLst>
            <pc:docMk/>
            <pc:sldMk cId="2848504688" sldId="2215"/>
            <ac:spMk id="8" creationId="{BA19F905-1AD8-4713-AA79-74497E77473A}"/>
          </ac:spMkLst>
        </pc:spChg>
        <pc:spChg chg="add mod">
          <ac:chgData name="Peter Anthamatten" userId="92ae9dc6-d0ea-4aee-81dd-3b719838e7ee" providerId="ADAL" clId="{84EBC3CD-DBCB-4E6E-9B64-9E83C41A2921}" dt="2020-11-28T04:43:06.536" v="494"/>
          <ac:spMkLst>
            <pc:docMk/>
            <pc:sldMk cId="2848504688" sldId="2215"/>
            <ac:spMk id="8" creationId="{DAF66DDD-F3FE-4CE5-8F6B-1FC8A3DE7508}"/>
          </ac:spMkLst>
        </pc:spChg>
        <pc:spChg chg="mod">
          <ac:chgData name="Peter Anthamatten" userId="92ae9dc6-d0ea-4aee-81dd-3b719838e7ee" providerId="ADAL" clId="{84EBC3CD-DBCB-4E6E-9B64-9E83C41A2921}" dt="2020-11-28T02:19:53.175" v="101" actId="1076"/>
          <ac:spMkLst>
            <pc:docMk/>
            <pc:sldMk cId="2848504688" sldId="2215"/>
            <ac:spMk id="9" creationId="{86BE334F-7347-48C9-B14E-E6A015FAFCC9}"/>
          </ac:spMkLst>
        </pc:spChg>
        <pc:spChg chg="del mod">
          <ac:chgData name="Peter Anthamatten" userId="92ae9dc6-d0ea-4aee-81dd-3b719838e7ee" providerId="ADAL" clId="{84EBC3CD-DBCB-4E6E-9B64-9E83C41A2921}" dt="2020-11-28T04:43:06.283" v="493" actId="478"/>
          <ac:spMkLst>
            <pc:docMk/>
            <pc:sldMk cId="2848504688" sldId="2215"/>
            <ac:spMk id="10" creationId="{BB574EA7-48DE-4638-8F26-A4B89432E236}"/>
          </ac:spMkLst>
        </pc:spChg>
        <pc:spChg chg="mod">
          <ac:chgData name="Peter Anthamatten" userId="92ae9dc6-d0ea-4aee-81dd-3b719838e7ee" providerId="ADAL" clId="{84EBC3CD-DBCB-4E6E-9B64-9E83C41A2921}" dt="2020-11-28T02:18:35.650" v="54" actId="20577"/>
          <ac:spMkLst>
            <pc:docMk/>
            <pc:sldMk cId="2848504688" sldId="2215"/>
            <ac:spMk id="12" creationId="{757122D8-2543-4AF3-906B-54EC21CBBF6A}"/>
          </ac:spMkLst>
        </pc:spChg>
        <pc:spChg chg="mod">
          <ac:chgData name="Peter Anthamatten" userId="92ae9dc6-d0ea-4aee-81dd-3b719838e7ee" providerId="ADAL" clId="{84EBC3CD-DBCB-4E6E-9B64-9E83C41A2921}" dt="2020-11-27T23:22:46.618" v="7" actId="255"/>
          <ac:spMkLst>
            <pc:docMk/>
            <pc:sldMk cId="2848504688" sldId="2215"/>
            <ac:spMk id="15" creationId="{00000000-0000-0000-0000-000000000000}"/>
          </ac:spMkLst>
        </pc:spChg>
        <pc:picChg chg="mod">
          <ac:chgData name="Peter Anthamatten" userId="92ae9dc6-d0ea-4aee-81dd-3b719838e7ee" providerId="ADAL" clId="{84EBC3CD-DBCB-4E6E-9B64-9E83C41A2921}" dt="2020-11-28T04:39:53.106" v="450" actId="14826"/>
          <ac:picMkLst>
            <pc:docMk/>
            <pc:sldMk cId="2848504688" sldId="2215"/>
            <ac:picMk id="11" creationId="{94B36F44-2A22-4AEC-A0CE-648098827AA5}"/>
          </ac:picMkLst>
        </pc:picChg>
      </pc:sldChg>
      <pc:sldChg chg="add">
        <pc:chgData name="Peter Anthamatten" userId="92ae9dc6-d0ea-4aee-81dd-3b719838e7ee" providerId="ADAL" clId="{84EBC3CD-DBCB-4E6E-9B64-9E83C41A2921}" dt="2020-11-27T23:35:05.260" v="31"/>
        <pc:sldMkLst>
          <pc:docMk/>
          <pc:sldMk cId="1995477842" sldId="2216"/>
        </pc:sldMkLst>
      </pc:sldChg>
      <pc:sldChg chg="add del">
        <pc:chgData name="Peter Anthamatten" userId="92ae9dc6-d0ea-4aee-81dd-3b719838e7ee" providerId="ADAL" clId="{84EBC3CD-DBCB-4E6E-9B64-9E83C41A2921}" dt="2020-11-28T02:31:51.323" v="417" actId="47"/>
        <pc:sldMkLst>
          <pc:docMk/>
          <pc:sldMk cId="902497523" sldId="2217"/>
        </pc:sldMkLst>
      </pc:sldChg>
      <pc:sldChg chg="addSp delSp modSp add mod">
        <pc:chgData name="Peter Anthamatten" userId="92ae9dc6-d0ea-4aee-81dd-3b719838e7ee" providerId="ADAL" clId="{84EBC3CD-DBCB-4E6E-9B64-9E83C41A2921}" dt="2020-11-28T04:43:03.593" v="492"/>
        <pc:sldMkLst>
          <pc:docMk/>
          <pc:sldMk cId="3856145808" sldId="2218"/>
        </pc:sldMkLst>
        <pc:spChg chg="add del mod">
          <ac:chgData name="Peter Anthamatten" userId="92ae9dc6-d0ea-4aee-81dd-3b719838e7ee" providerId="ADAL" clId="{84EBC3CD-DBCB-4E6E-9B64-9E83C41A2921}" dt="2020-11-28T04:43:03.320" v="491" actId="478"/>
          <ac:spMkLst>
            <pc:docMk/>
            <pc:sldMk cId="3856145808" sldId="2218"/>
            <ac:spMk id="8" creationId="{8D187FA2-C9A2-49A2-A68F-73110C62DEAA}"/>
          </ac:spMkLst>
        </pc:spChg>
        <pc:spChg chg="mod">
          <ac:chgData name="Peter Anthamatten" userId="92ae9dc6-d0ea-4aee-81dd-3b719838e7ee" providerId="ADAL" clId="{84EBC3CD-DBCB-4E6E-9B64-9E83C41A2921}" dt="2020-11-28T02:20:56.262" v="123" actId="1076"/>
          <ac:spMkLst>
            <pc:docMk/>
            <pc:sldMk cId="3856145808" sldId="2218"/>
            <ac:spMk id="9" creationId="{86BE334F-7347-48C9-B14E-E6A015FAFCC9}"/>
          </ac:spMkLst>
        </pc:spChg>
        <pc:spChg chg="add mod">
          <ac:chgData name="Peter Anthamatten" userId="92ae9dc6-d0ea-4aee-81dd-3b719838e7ee" providerId="ADAL" clId="{84EBC3CD-DBCB-4E6E-9B64-9E83C41A2921}" dt="2020-11-28T04:43:03.593" v="492"/>
          <ac:spMkLst>
            <pc:docMk/>
            <pc:sldMk cId="3856145808" sldId="2218"/>
            <ac:spMk id="10" creationId="{5B1C24FE-43EA-4F68-926A-B2143F8AFE04}"/>
          </ac:spMkLst>
        </pc:spChg>
        <pc:spChg chg="del">
          <ac:chgData name="Peter Anthamatten" userId="92ae9dc6-d0ea-4aee-81dd-3b719838e7ee" providerId="ADAL" clId="{84EBC3CD-DBCB-4E6E-9B64-9E83C41A2921}" dt="2020-11-28T04:14:08.950" v="422" actId="478"/>
          <ac:spMkLst>
            <pc:docMk/>
            <pc:sldMk cId="3856145808" sldId="2218"/>
            <ac:spMk id="10" creationId="{BB574EA7-48DE-4638-8F26-A4B89432E236}"/>
          </ac:spMkLst>
        </pc:spChg>
        <pc:picChg chg="mod">
          <ac:chgData name="Peter Anthamatten" userId="92ae9dc6-d0ea-4aee-81dd-3b719838e7ee" providerId="ADAL" clId="{84EBC3CD-DBCB-4E6E-9B64-9E83C41A2921}" dt="2020-11-28T04:39:58.084" v="451" actId="14826"/>
          <ac:picMkLst>
            <pc:docMk/>
            <pc:sldMk cId="3856145808" sldId="2218"/>
            <ac:picMk id="11" creationId="{94B36F44-2A22-4AEC-A0CE-648098827AA5}"/>
          </ac:picMkLst>
        </pc:picChg>
      </pc:sldChg>
      <pc:sldChg chg="addSp delSp modSp add mod ord">
        <pc:chgData name="Peter Anthamatten" userId="92ae9dc6-d0ea-4aee-81dd-3b719838e7ee" providerId="ADAL" clId="{84EBC3CD-DBCB-4E6E-9B64-9E83C41A2921}" dt="2020-11-28T04:42:59.955" v="490"/>
        <pc:sldMkLst>
          <pc:docMk/>
          <pc:sldMk cId="3624292221" sldId="2219"/>
        </pc:sldMkLst>
        <pc:spChg chg="add del mod">
          <ac:chgData name="Peter Anthamatten" userId="92ae9dc6-d0ea-4aee-81dd-3b719838e7ee" providerId="ADAL" clId="{84EBC3CD-DBCB-4E6E-9B64-9E83C41A2921}" dt="2020-11-28T04:42:59.676" v="489" actId="478"/>
          <ac:spMkLst>
            <pc:docMk/>
            <pc:sldMk cId="3624292221" sldId="2219"/>
            <ac:spMk id="8" creationId="{157817BF-0303-47E2-B33D-2BC1831D58FF}"/>
          </ac:spMkLst>
        </pc:spChg>
        <pc:spChg chg="mod">
          <ac:chgData name="Peter Anthamatten" userId="92ae9dc6-d0ea-4aee-81dd-3b719838e7ee" providerId="ADAL" clId="{84EBC3CD-DBCB-4E6E-9B64-9E83C41A2921}" dt="2020-11-28T02:21:30.531" v="137" actId="20577"/>
          <ac:spMkLst>
            <pc:docMk/>
            <pc:sldMk cId="3624292221" sldId="2219"/>
            <ac:spMk id="9" creationId="{86BE334F-7347-48C9-B14E-E6A015FAFCC9}"/>
          </ac:spMkLst>
        </pc:spChg>
        <pc:spChg chg="add mod">
          <ac:chgData name="Peter Anthamatten" userId="92ae9dc6-d0ea-4aee-81dd-3b719838e7ee" providerId="ADAL" clId="{84EBC3CD-DBCB-4E6E-9B64-9E83C41A2921}" dt="2020-11-28T04:42:59.955" v="490"/>
          <ac:spMkLst>
            <pc:docMk/>
            <pc:sldMk cId="3624292221" sldId="2219"/>
            <ac:spMk id="10" creationId="{ABA98CD1-BB41-4F79-BB86-E78FA61A27F4}"/>
          </ac:spMkLst>
        </pc:spChg>
        <pc:spChg chg="del">
          <ac:chgData name="Peter Anthamatten" userId="92ae9dc6-d0ea-4aee-81dd-3b719838e7ee" providerId="ADAL" clId="{84EBC3CD-DBCB-4E6E-9B64-9E83C41A2921}" dt="2020-11-28T04:14:11.695" v="424" actId="478"/>
          <ac:spMkLst>
            <pc:docMk/>
            <pc:sldMk cId="3624292221" sldId="2219"/>
            <ac:spMk id="10" creationId="{BB574EA7-48DE-4638-8F26-A4B89432E236}"/>
          </ac:spMkLst>
        </pc:spChg>
        <pc:picChg chg="mod">
          <ac:chgData name="Peter Anthamatten" userId="92ae9dc6-d0ea-4aee-81dd-3b719838e7ee" providerId="ADAL" clId="{84EBC3CD-DBCB-4E6E-9B64-9E83C41A2921}" dt="2020-11-28T04:40:03.009" v="452" actId="14826"/>
          <ac:picMkLst>
            <pc:docMk/>
            <pc:sldMk cId="3624292221" sldId="2219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84EBC3CD-DBCB-4E6E-9B64-9E83C41A2921}" dt="2020-11-28T04:42:55.760" v="488"/>
        <pc:sldMkLst>
          <pc:docMk/>
          <pc:sldMk cId="3924853643" sldId="2220"/>
        </pc:sldMkLst>
        <pc:spChg chg="add del mod">
          <ac:chgData name="Peter Anthamatten" userId="92ae9dc6-d0ea-4aee-81dd-3b719838e7ee" providerId="ADAL" clId="{84EBC3CD-DBCB-4E6E-9B64-9E83C41A2921}" dt="2020-11-28T04:42:55.501" v="487" actId="478"/>
          <ac:spMkLst>
            <pc:docMk/>
            <pc:sldMk cId="3924853643" sldId="2220"/>
            <ac:spMk id="8" creationId="{20036FE6-DD30-4D77-BD96-01D1924C21F3}"/>
          </ac:spMkLst>
        </pc:spChg>
        <pc:spChg chg="mod">
          <ac:chgData name="Peter Anthamatten" userId="92ae9dc6-d0ea-4aee-81dd-3b719838e7ee" providerId="ADAL" clId="{84EBC3CD-DBCB-4E6E-9B64-9E83C41A2921}" dt="2020-11-28T02:22:01.334" v="160" actId="20577"/>
          <ac:spMkLst>
            <pc:docMk/>
            <pc:sldMk cId="3924853643" sldId="2220"/>
            <ac:spMk id="9" creationId="{86BE334F-7347-48C9-B14E-E6A015FAFCC9}"/>
          </ac:spMkLst>
        </pc:spChg>
        <pc:spChg chg="add mod">
          <ac:chgData name="Peter Anthamatten" userId="92ae9dc6-d0ea-4aee-81dd-3b719838e7ee" providerId="ADAL" clId="{84EBC3CD-DBCB-4E6E-9B64-9E83C41A2921}" dt="2020-11-28T04:42:55.760" v="488"/>
          <ac:spMkLst>
            <pc:docMk/>
            <pc:sldMk cId="3924853643" sldId="2220"/>
            <ac:spMk id="10" creationId="{3D4C6DF5-4BDC-4157-8BEC-8150E6995D63}"/>
          </ac:spMkLst>
        </pc:spChg>
        <pc:spChg chg="del">
          <ac:chgData name="Peter Anthamatten" userId="92ae9dc6-d0ea-4aee-81dd-3b719838e7ee" providerId="ADAL" clId="{84EBC3CD-DBCB-4E6E-9B64-9E83C41A2921}" dt="2020-11-28T04:14:14.510" v="426" actId="478"/>
          <ac:spMkLst>
            <pc:docMk/>
            <pc:sldMk cId="3924853643" sldId="2220"/>
            <ac:spMk id="10" creationId="{BB574EA7-48DE-4638-8F26-A4B89432E236}"/>
          </ac:spMkLst>
        </pc:spChg>
        <pc:picChg chg="mod">
          <ac:chgData name="Peter Anthamatten" userId="92ae9dc6-d0ea-4aee-81dd-3b719838e7ee" providerId="ADAL" clId="{84EBC3CD-DBCB-4E6E-9B64-9E83C41A2921}" dt="2020-11-28T04:40:09.365" v="453" actId="14826"/>
          <ac:picMkLst>
            <pc:docMk/>
            <pc:sldMk cId="3924853643" sldId="2220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84EBC3CD-DBCB-4E6E-9B64-9E83C41A2921}" dt="2020-11-28T04:42:52.653" v="486"/>
        <pc:sldMkLst>
          <pc:docMk/>
          <pc:sldMk cId="1524181931" sldId="2221"/>
        </pc:sldMkLst>
        <pc:spChg chg="add del mod">
          <ac:chgData name="Peter Anthamatten" userId="92ae9dc6-d0ea-4aee-81dd-3b719838e7ee" providerId="ADAL" clId="{84EBC3CD-DBCB-4E6E-9B64-9E83C41A2921}" dt="2020-11-28T04:42:52.394" v="485" actId="478"/>
          <ac:spMkLst>
            <pc:docMk/>
            <pc:sldMk cId="1524181931" sldId="2221"/>
            <ac:spMk id="8" creationId="{65033130-33A8-40D2-A9B7-62B7EFD8902F}"/>
          </ac:spMkLst>
        </pc:spChg>
        <pc:spChg chg="mod">
          <ac:chgData name="Peter Anthamatten" userId="92ae9dc6-d0ea-4aee-81dd-3b719838e7ee" providerId="ADAL" clId="{84EBC3CD-DBCB-4E6E-9B64-9E83C41A2921}" dt="2020-11-28T02:22:20.571" v="171" actId="20577"/>
          <ac:spMkLst>
            <pc:docMk/>
            <pc:sldMk cId="1524181931" sldId="2221"/>
            <ac:spMk id="9" creationId="{86BE334F-7347-48C9-B14E-E6A015FAFCC9}"/>
          </ac:spMkLst>
        </pc:spChg>
        <pc:spChg chg="add mod">
          <ac:chgData name="Peter Anthamatten" userId="92ae9dc6-d0ea-4aee-81dd-3b719838e7ee" providerId="ADAL" clId="{84EBC3CD-DBCB-4E6E-9B64-9E83C41A2921}" dt="2020-11-28T04:42:52.653" v="486"/>
          <ac:spMkLst>
            <pc:docMk/>
            <pc:sldMk cId="1524181931" sldId="2221"/>
            <ac:spMk id="10" creationId="{27710DAF-998E-4CC1-B232-D8543AE01F20}"/>
          </ac:spMkLst>
        </pc:spChg>
        <pc:spChg chg="del">
          <ac:chgData name="Peter Anthamatten" userId="92ae9dc6-d0ea-4aee-81dd-3b719838e7ee" providerId="ADAL" clId="{84EBC3CD-DBCB-4E6E-9B64-9E83C41A2921}" dt="2020-11-28T04:14:17.832" v="428" actId="478"/>
          <ac:spMkLst>
            <pc:docMk/>
            <pc:sldMk cId="1524181931" sldId="2221"/>
            <ac:spMk id="10" creationId="{BB574EA7-48DE-4638-8F26-A4B89432E236}"/>
          </ac:spMkLst>
        </pc:spChg>
        <pc:picChg chg="mod">
          <ac:chgData name="Peter Anthamatten" userId="92ae9dc6-d0ea-4aee-81dd-3b719838e7ee" providerId="ADAL" clId="{84EBC3CD-DBCB-4E6E-9B64-9E83C41A2921}" dt="2020-11-28T04:40:14.819" v="454" actId="14826"/>
          <ac:picMkLst>
            <pc:docMk/>
            <pc:sldMk cId="1524181931" sldId="2221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84EBC3CD-DBCB-4E6E-9B64-9E83C41A2921}" dt="2020-11-28T04:42:49.843" v="484"/>
        <pc:sldMkLst>
          <pc:docMk/>
          <pc:sldMk cId="4280481105" sldId="2222"/>
        </pc:sldMkLst>
        <pc:spChg chg="add del mod">
          <ac:chgData name="Peter Anthamatten" userId="92ae9dc6-d0ea-4aee-81dd-3b719838e7ee" providerId="ADAL" clId="{84EBC3CD-DBCB-4E6E-9B64-9E83C41A2921}" dt="2020-11-28T04:42:49.610" v="483" actId="478"/>
          <ac:spMkLst>
            <pc:docMk/>
            <pc:sldMk cId="4280481105" sldId="2222"/>
            <ac:spMk id="8" creationId="{F9C19D07-61BB-4584-A12B-CF75AE80B9C7}"/>
          </ac:spMkLst>
        </pc:spChg>
        <pc:spChg chg="mod">
          <ac:chgData name="Peter Anthamatten" userId="92ae9dc6-d0ea-4aee-81dd-3b719838e7ee" providerId="ADAL" clId="{84EBC3CD-DBCB-4E6E-9B64-9E83C41A2921}" dt="2020-11-28T02:22:41.669" v="186" actId="20577"/>
          <ac:spMkLst>
            <pc:docMk/>
            <pc:sldMk cId="4280481105" sldId="2222"/>
            <ac:spMk id="9" creationId="{86BE334F-7347-48C9-B14E-E6A015FAFCC9}"/>
          </ac:spMkLst>
        </pc:spChg>
        <pc:spChg chg="del">
          <ac:chgData name="Peter Anthamatten" userId="92ae9dc6-d0ea-4aee-81dd-3b719838e7ee" providerId="ADAL" clId="{84EBC3CD-DBCB-4E6E-9B64-9E83C41A2921}" dt="2020-11-28T04:14:20.648" v="430" actId="478"/>
          <ac:spMkLst>
            <pc:docMk/>
            <pc:sldMk cId="4280481105" sldId="2222"/>
            <ac:spMk id="10" creationId="{BB574EA7-48DE-4638-8F26-A4B89432E236}"/>
          </ac:spMkLst>
        </pc:spChg>
        <pc:spChg chg="add mod">
          <ac:chgData name="Peter Anthamatten" userId="92ae9dc6-d0ea-4aee-81dd-3b719838e7ee" providerId="ADAL" clId="{84EBC3CD-DBCB-4E6E-9B64-9E83C41A2921}" dt="2020-11-28T04:42:49.843" v="484"/>
          <ac:spMkLst>
            <pc:docMk/>
            <pc:sldMk cId="4280481105" sldId="2222"/>
            <ac:spMk id="10" creationId="{D2E9152B-8128-48D6-8940-FA6EC320BFC6}"/>
          </ac:spMkLst>
        </pc:spChg>
        <pc:picChg chg="mod">
          <ac:chgData name="Peter Anthamatten" userId="92ae9dc6-d0ea-4aee-81dd-3b719838e7ee" providerId="ADAL" clId="{84EBC3CD-DBCB-4E6E-9B64-9E83C41A2921}" dt="2020-11-28T04:40:19.616" v="455" actId="14826"/>
          <ac:picMkLst>
            <pc:docMk/>
            <pc:sldMk cId="4280481105" sldId="2222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84EBC3CD-DBCB-4E6E-9B64-9E83C41A2921}" dt="2020-11-28T04:42:46.782" v="482"/>
        <pc:sldMkLst>
          <pc:docMk/>
          <pc:sldMk cId="3142337365" sldId="2223"/>
        </pc:sldMkLst>
        <pc:spChg chg="add del mod">
          <ac:chgData name="Peter Anthamatten" userId="92ae9dc6-d0ea-4aee-81dd-3b719838e7ee" providerId="ADAL" clId="{84EBC3CD-DBCB-4E6E-9B64-9E83C41A2921}" dt="2020-11-28T04:42:46.544" v="481" actId="478"/>
          <ac:spMkLst>
            <pc:docMk/>
            <pc:sldMk cId="3142337365" sldId="2223"/>
            <ac:spMk id="8" creationId="{CBB562FB-DBCA-403A-BCD5-64AA3D7B1D5F}"/>
          </ac:spMkLst>
        </pc:spChg>
        <pc:spChg chg="mod">
          <ac:chgData name="Peter Anthamatten" userId="92ae9dc6-d0ea-4aee-81dd-3b719838e7ee" providerId="ADAL" clId="{84EBC3CD-DBCB-4E6E-9B64-9E83C41A2921}" dt="2020-11-28T02:23:53.634" v="207" actId="1076"/>
          <ac:spMkLst>
            <pc:docMk/>
            <pc:sldMk cId="3142337365" sldId="2223"/>
            <ac:spMk id="9" creationId="{86BE334F-7347-48C9-B14E-E6A015FAFCC9}"/>
          </ac:spMkLst>
        </pc:spChg>
        <pc:spChg chg="add mod">
          <ac:chgData name="Peter Anthamatten" userId="92ae9dc6-d0ea-4aee-81dd-3b719838e7ee" providerId="ADAL" clId="{84EBC3CD-DBCB-4E6E-9B64-9E83C41A2921}" dt="2020-11-28T04:42:46.782" v="482"/>
          <ac:spMkLst>
            <pc:docMk/>
            <pc:sldMk cId="3142337365" sldId="2223"/>
            <ac:spMk id="10" creationId="{341B29AD-AF00-45C2-BBBE-0E8CBC21A774}"/>
          </ac:spMkLst>
        </pc:spChg>
        <pc:spChg chg="del">
          <ac:chgData name="Peter Anthamatten" userId="92ae9dc6-d0ea-4aee-81dd-3b719838e7ee" providerId="ADAL" clId="{84EBC3CD-DBCB-4E6E-9B64-9E83C41A2921}" dt="2020-11-28T04:14:23.728" v="432" actId="478"/>
          <ac:spMkLst>
            <pc:docMk/>
            <pc:sldMk cId="3142337365" sldId="2223"/>
            <ac:spMk id="10" creationId="{BB574EA7-48DE-4638-8F26-A4B89432E236}"/>
          </ac:spMkLst>
        </pc:spChg>
        <pc:picChg chg="mod">
          <ac:chgData name="Peter Anthamatten" userId="92ae9dc6-d0ea-4aee-81dd-3b719838e7ee" providerId="ADAL" clId="{84EBC3CD-DBCB-4E6E-9B64-9E83C41A2921}" dt="2020-11-28T04:40:25.373" v="456" actId="14826"/>
          <ac:picMkLst>
            <pc:docMk/>
            <pc:sldMk cId="3142337365" sldId="2223"/>
            <ac:picMk id="11" creationId="{94B36F44-2A22-4AEC-A0CE-648098827AA5}"/>
          </ac:picMkLst>
        </pc:picChg>
      </pc:sldChg>
      <pc:sldChg chg="add del">
        <pc:chgData name="Peter Anthamatten" userId="92ae9dc6-d0ea-4aee-81dd-3b719838e7ee" providerId="ADAL" clId="{84EBC3CD-DBCB-4E6E-9B64-9E83C41A2921}" dt="2020-11-28T02:24:12.321" v="213" actId="47"/>
        <pc:sldMkLst>
          <pc:docMk/>
          <pc:sldMk cId="3380021672" sldId="2224"/>
        </pc:sldMkLst>
      </pc:sldChg>
      <pc:sldChg chg="addSp delSp modSp add mod">
        <pc:chgData name="Peter Anthamatten" userId="92ae9dc6-d0ea-4aee-81dd-3b719838e7ee" providerId="ADAL" clId="{84EBC3CD-DBCB-4E6E-9B64-9E83C41A2921}" dt="2020-11-28T04:42:43.921" v="480"/>
        <pc:sldMkLst>
          <pc:docMk/>
          <pc:sldMk cId="1753380056" sldId="2225"/>
        </pc:sldMkLst>
        <pc:spChg chg="add del mod">
          <ac:chgData name="Peter Anthamatten" userId="92ae9dc6-d0ea-4aee-81dd-3b719838e7ee" providerId="ADAL" clId="{84EBC3CD-DBCB-4E6E-9B64-9E83C41A2921}" dt="2020-11-28T04:42:43.677" v="479" actId="478"/>
          <ac:spMkLst>
            <pc:docMk/>
            <pc:sldMk cId="1753380056" sldId="2225"/>
            <ac:spMk id="8" creationId="{6F3D4FE9-AAD9-44BD-A634-D68793AD5E38}"/>
          </ac:spMkLst>
        </pc:spChg>
        <pc:spChg chg="mod">
          <ac:chgData name="Peter Anthamatten" userId="92ae9dc6-d0ea-4aee-81dd-3b719838e7ee" providerId="ADAL" clId="{84EBC3CD-DBCB-4E6E-9B64-9E83C41A2921}" dt="2020-11-28T02:24:30.475" v="219"/>
          <ac:spMkLst>
            <pc:docMk/>
            <pc:sldMk cId="1753380056" sldId="2225"/>
            <ac:spMk id="9" creationId="{86BE334F-7347-48C9-B14E-E6A015FAFCC9}"/>
          </ac:spMkLst>
        </pc:spChg>
        <pc:spChg chg="add mod">
          <ac:chgData name="Peter Anthamatten" userId="92ae9dc6-d0ea-4aee-81dd-3b719838e7ee" providerId="ADAL" clId="{84EBC3CD-DBCB-4E6E-9B64-9E83C41A2921}" dt="2020-11-28T04:42:43.921" v="480"/>
          <ac:spMkLst>
            <pc:docMk/>
            <pc:sldMk cId="1753380056" sldId="2225"/>
            <ac:spMk id="10" creationId="{80103466-FE5C-4F7F-86C1-A73CA3665766}"/>
          </ac:spMkLst>
        </pc:spChg>
        <pc:spChg chg="del">
          <ac:chgData name="Peter Anthamatten" userId="92ae9dc6-d0ea-4aee-81dd-3b719838e7ee" providerId="ADAL" clId="{84EBC3CD-DBCB-4E6E-9B64-9E83C41A2921}" dt="2020-11-28T04:14:26.345" v="434" actId="478"/>
          <ac:spMkLst>
            <pc:docMk/>
            <pc:sldMk cId="1753380056" sldId="2225"/>
            <ac:spMk id="10" creationId="{BB574EA7-48DE-4638-8F26-A4B89432E236}"/>
          </ac:spMkLst>
        </pc:spChg>
        <pc:picChg chg="mod">
          <ac:chgData name="Peter Anthamatten" userId="92ae9dc6-d0ea-4aee-81dd-3b719838e7ee" providerId="ADAL" clId="{84EBC3CD-DBCB-4E6E-9B64-9E83C41A2921}" dt="2020-11-28T04:40:30.750" v="457" actId="14826"/>
          <ac:picMkLst>
            <pc:docMk/>
            <pc:sldMk cId="1753380056" sldId="2225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84EBC3CD-DBCB-4E6E-9B64-9E83C41A2921}" dt="2020-11-28T04:42:40.772" v="478"/>
        <pc:sldMkLst>
          <pc:docMk/>
          <pc:sldMk cId="1596725300" sldId="2226"/>
        </pc:sldMkLst>
        <pc:spChg chg="add del mod">
          <ac:chgData name="Peter Anthamatten" userId="92ae9dc6-d0ea-4aee-81dd-3b719838e7ee" providerId="ADAL" clId="{84EBC3CD-DBCB-4E6E-9B64-9E83C41A2921}" dt="2020-11-28T04:42:40.530" v="477" actId="478"/>
          <ac:spMkLst>
            <pc:docMk/>
            <pc:sldMk cId="1596725300" sldId="2226"/>
            <ac:spMk id="8" creationId="{390AAA43-5866-408F-B819-79059749B88A}"/>
          </ac:spMkLst>
        </pc:spChg>
        <pc:spChg chg="mod">
          <ac:chgData name="Peter Anthamatten" userId="92ae9dc6-d0ea-4aee-81dd-3b719838e7ee" providerId="ADAL" clId="{84EBC3CD-DBCB-4E6E-9B64-9E83C41A2921}" dt="2020-11-28T02:24:56.966" v="229" actId="12788"/>
          <ac:spMkLst>
            <pc:docMk/>
            <pc:sldMk cId="1596725300" sldId="2226"/>
            <ac:spMk id="9" creationId="{86BE334F-7347-48C9-B14E-E6A015FAFCC9}"/>
          </ac:spMkLst>
        </pc:spChg>
        <pc:spChg chg="del">
          <ac:chgData name="Peter Anthamatten" userId="92ae9dc6-d0ea-4aee-81dd-3b719838e7ee" providerId="ADAL" clId="{84EBC3CD-DBCB-4E6E-9B64-9E83C41A2921}" dt="2020-11-28T04:14:29.257" v="436" actId="478"/>
          <ac:spMkLst>
            <pc:docMk/>
            <pc:sldMk cId="1596725300" sldId="2226"/>
            <ac:spMk id="10" creationId="{BB574EA7-48DE-4638-8F26-A4B89432E236}"/>
          </ac:spMkLst>
        </pc:spChg>
        <pc:spChg chg="add mod">
          <ac:chgData name="Peter Anthamatten" userId="92ae9dc6-d0ea-4aee-81dd-3b719838e7ee" providerId="ADAL" clId="{84EBC3CD-DBCB-4E6E-9B64-9E83C41A2921}" dt="2020-11-28T04:42:40.772" v="478"/>
          <ac:spMkLst>
            <pc:docMk/>
            <pc:sldMk cId="1596725300" sldId="2226"/>
            <ac:spMk id="10" creationId="{ED96094E-0013-4670-BF95-7013028D8513}"/>
          </ac:spMkLst>
        </pc:spChg>
        <pc:picChg chg="mod">
          <ac:chgData name="Peter Anthamatten" userId="92ae9dc6-d0ea-4aee-81dd-3b719838e7ee" providerId="ADAL" clId="{84EBC3CD-DBCB-4E6E-9B64-9E83C41A2921}" dt="2020-11-28T04:40:36.881" v="458" actId="14826"/>
          <ac:picMkLst>
            <pc:docMk/>
            <pc:sldMk cId="1596725300" sldId="2226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84EBC3CD-DBCB-4E6E-9B64-9E83C41A2921}" dt="2020-11-28T04:42:37.431" v="476"/>
        <pc:sldMkLst>
          <pc:docMk/>
          <pc:sldMk cId="3623691837" sldId="2227"/>
        </pc:sldMkLst>
        <pc:spChg chg="add del mod">
          <ac:chgData name="Peter Anthamatten" userId="92ae9dc6-d0ea-4aee-81dd-3b719838e7ee" providerId="ADAL" clId="{84EBC3CD-DBCB-4E6E-9B64-9E83C41A2921}" dt="2020-11-28T04:42:37.185" v="475" actId="478"/>
          <ac:spMkLst>
            <pc:docMk/>
            <pc:sldMk cId="3623691837" sldId="2227"/>
            <ac:spMk id="8" creationId="{72FBF3C0-F080-452E-AFFC-5091D7503446}"/>
          </ac:spMkLst>
        </pc:spChg>
        <pc:spChg chg="mod">
          <ac:chgData name="Peter Anthamatten" userId="92ae9dc6-d0ea-4aee-81dd-3b719838e7ee" providerId="ADAL" clId="{84EBC3CD-DBCB-4E6E-9B64-9E83C41A2921}" dt="2020-11-28T02:26:40.342" v="260" actId="1076"/>
          <ac:spMkLst>
            <pc:docMk/>
            <pc:sldMk cId="3623691837" sldId="2227"/>
            <ac:spMk id="9" creationId="{86BE334F-7347-48C9-B14E-E6A015FAFCC9}"/>
          </ac:spMkLst>
        </pc:spChg>
        <pc:spChg chg="add mod">
          <ac:chgData name="Peter Anthamatten" userId="92ae9dc6-d0ea-4aee-81dd-3b719838e7ee" providerId="ADAL" clId="{84EBC3CD-DBCB-4E6E-9B64-9E83C41A2921}" dt="2020-11-28T04:42:37.431" v="476"/>
          <ac:spMkLst>
            <pc:docMk/>
            <pc:sldMk cId="3623691837" sldId="2227"/>
            <ac:spMk id="10" creationId="{1D5F1382-925B-4373-9BD8-9F91AB3DB5E1}"/>
          </ac:spMkLst>
        </pc:spChg>
        <pc:spChg chg="del">
          <ac:chgData name="Peter Anthamatten" userId="92ae9dc6-d0ea-4aee-81dd-3b719838e7ee" providerId="ADAL" clId="{84EBC3CD-DBCB-4E6E-9B64-9E83C41A2921}" dt="2020-11-28T04:14:31.624" v="438" actId="478"/>
          <ac:spMkLst>
            <pc:docMk/>
            <pc:sldMk cId="3623691837" sldId="2227"/>
            <ac:spMk id="10" creationId="{BB574EA7-48DE-4638-8F26-A4B89432E236}"/>
          </ac:spMkLst>
        </pc:spChg>
        <pc:picChg chg="mod">
          <ac:chgData name="Peter Anthamatten" userId="92ae9dc6-d0ea-4aee-81dd-3b719838e7ee" providerId="ADAL" clId="{84EBC3CD-DBCB-4E6E-9B64-9E83C41A2921}" dt="2020-11-28T04:41:47.686" v="463" actId="14826"/>
          <ac:picMkLst>
            <pc:docMk/>
            <pc:sldMk cId="3623691837" sldId="2227"/>
            <ac:picMk id="11" creationId="{94B36F44-2A22-4AEC-A0CE-648098827AA5}"/>
          </ac:picMkLst>
        </pc:picChg>
        <pc:cxnChg chg="add del">
          <ac:chgData name="Peter Anthamatten" userId="92ae9dc6-d0ea-4aee-81dd-3b719838e7ee" providerId="ADAL" clId="{84EBC3CD-DBCB-4E6E-9B64-9E83C41A2921}" dt="2020-11-28T02:26:32.608" v="255" actId="11529"/>
          <ac:cxnSpMkLst>
            <pc:docMk/>
            <pc:sldMk cId="3623691837" sldId="2227"/>
            <ac:cxnSpMk id="3" creationId="{41E23952-34DF-4B79-AFBA-7B6CEB043780}"/>
          </ac:cxnSpMkLst>
        </pc:cxnChg>
      </pc:sldChg>
      <pc:sldChg chg="addSp delSp modSp add mod ord">
        <pc:chgData name="Peter Anthamatten" userId="92ae9dc6-d0ea-4aee-81dd-3b719838e7ee" providerId="ADAL" clId="{84EBC3CD-DBCB-4E6E-9B64-9E83C41A2921}" dt="2020-11-28T04:42:34.090" v="474"/>
        <pc:sldMkLst>
          <pc:docMk/>
          <pc:sldMk cId="1667188646" sldId="2228"/>
        </pc:sldMkLst>
        <pc:spChg chg="add del mod">
          <ac:chgData name="Peter Anthamatten" userId="92ae9dc6-d0ea-4aee-81dd-3b719838e7ee" providerId="ADAL" clId="{84EBC3CD-DBCB-4E6E-9B64-9E83C41A2921}" dt="2020-11-28T04:42:33.688" v="473" actId="478"/>
          <ac:spMkLst>
            <pc:docMk/>
            <pc:sldMk cId="1667188646" sldId="2228"/>
            <ac:spMk id="8" creationId="{567C8B4A-756D-4D93-B8C2-3513792A0EED}"/>
          </ac:spMkLst>
        </pc:spChg>
        <pc:spChg chg="mod">
          <ac:chgData name="Peter Anthamatten" userId="92ae9dc6-d0ea-4aee-81dd-3b719838e7ee" providerId="ADAL" clId="{84EBC3CD-DBCB-4E6E-9B64-9E83C41A2921}" dt="2020-11-28T02:28:25.072" v="287" actId="12788"/>
          <ac:spMkLst>
            <pc:docMk/>
            <pc:sldMk cId="1667188646" sldId="2228"/>
            <ac:spMk id="9" creationId="{86BE334F-7347-48C9-B14E-E6A015FAFCC9}"/>
          </ac:spMkLst>
        </pc:spChg>
        <pc:spChg chg="add mod">
          <ac:chgData name="Peter Anthamatten" userId="92ae9dc6-d0ea-4aee-81dd-3b719838e7ee" providerId="ADAL" clId="{84EBC3CD-DBCB-4E6E-9B64-9E83C41A2921}" dt="2020-11-28T04:42:34.090" v="474"/>
          <ac:spMkLst>
            <pc:docMk/>
            <pc:sldMk cId="1667188646" sldId="2228"/>
            <ac:spMk id="10" creationId="{3FB0F135-640E-46C2-AB5F-C07A1D0B460D}"/>
          </ac:spMkLst>
        </pc:spChg>
        <pc:spChg chg="del">
          <ac:chgData name="Peter Anthamatten" userId="92ae9dc6-d0ea-4aee-81dd-3b719838e7ee" providerId="ADAL" clId="{84EBC3CD-DBCB-4E6E-9B64-9E83C41A2921}" dt="2020-11-28T04:14:34.567" v="440" actId="478"/>
          <ac:spMkLst>
            <pc:docMk/>
            <pc:sldMk cId="1667188646" sldId="2228"/>
            <ac:spMk id="10" creationId="{BB574EA7-48DE-4638-8F26-A4B89432E236}"/>
          </ac:spMkLst>
        </pc:spChg>
        <pc:picChg chg="mod">
          <ac:chgData name="Peter Anthamatten" userId="92ae9dc6-d0ea-4aee-81dd-3b719838e7ee" providerId="ADAL" clId="{84EBC3CD-DBCB-4E6E-9B64-9E83C41A2921}" dt="2020-11-28T04:40:44.899" v="459" actId="14826"/>
          <ac:picMkLst>
            <pc:docMk/>
            <pc:sldMk cId="1667188646" sldId="2228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84EBC3CD-DBCB-4E6E-9B64-9E83C41A2921}" dt="2020-11-28T04:42:30.553" v="472"/>
        <pc:sldMkLst>
          <pc:docMk/>
          <pc:sldMk cId="3366742728" sldId="2229"/>
        </pc:sldMkLst>
        <pc:spChg chg="add del mod">
          <ac:chgData name="Peter Anthamatten" userId="92ae9dc6-d0ea-4aee-81dd-3b719838e7ee" providerId="ADAL" clId="{84EBC3CD-DBCB-4E6E-9B64-9E83C41A2921}" dt="2020-11-28T04:42:30.279" v="471" actId="478"/>
          <ac:spMkLst>
            <pc:docMk/>
            <pc:sldMk cId="3366742728" sldId="2229"/>
            <ac:spMk id="8" creationId="{CED714B7-65DE-4C58-ABAC-2BF933413D8C}"/>
          </ac:spMkLst>
        </pc:spChg>
        <pc:spChg chg="mod">
          <ac:chgData name="Peter Anthamatten" userId="92ae9dc6-d0ea-4aee-81dd-3b719838e7ee" providerId="ADAL" clId="{84EBC3CD-DBCB-4E6E-9B64-9E83C41A2921}" dt="2020-11-28T02:29:37.609" v="377" actId="1076"/>
          <ac:spMkLst>
            <pc:docMk/>
            <pc:sldMk cId="3366742728" sldId="2229"/>
            <ac:spMk id="9" creationId="{86BE334F-7347-48C9-B14E-E6A015FAFCC9}"/>
          </ac:spMkLst>
        </pc:spChg>
        <pc:spChg chg="add mod">
          <ac:chgData name="Peter Anthamatten" userId="92ae9dc6-d0ea-4aee-81dd-3b719838e7ee" providerId="ADAL" clId="{84EBC3CD-DBCB-4E6E-9B64-9E83C41A2921}" dt="2020-11-28T04:42:30.553" v="472"/>
          <ac:spMkLst>
            <pc:docMk/>
            <pc:sldMk cId="3366742728" sldId="2229"/>
            <ac:spMk id="10" creationId="{B2E24E6B-5FD5-4E33-8161-950531E6305B}"/>
          </ac:spMkLst>
        </pc:spChg>
        <pc:spChg chg="del">
          <ac:chgData name="Peter Anthamatten" userId="92ae9dc6-d0ea-4aee-81dd-3b719838e7ee" providerId="ADAL" clId="{84EBC3CD-DBCB-4E6E-9B64-9E83C41A2921}" dt="2020-11-28T04:14:37.811" v="442" actId="478"/>
          <ac:spMkLst>
            <pc:docMk/>
            <pc:sldMk cId="3366742728" sldId="2229"/>
            <ac:spMk id="10" creationId="{BB574EA7-48DE-4638-8F26-A4B89432E236}"/>
          </ac:spMkLst>
        </pc:spChg>
        <pc:picChg chg="mod">
          <ac:chgData name="Peter Anthamatten" userId="92ae9dc6-d0ea-4aee-81dd-3b719838e7ee" providerId="ADAL" clId="{84EBC3CD-DBCB-4E6E-9B64-9E83C41A2921}" dt="2020-11-28T04:40:54.607" v="460" actId="14826"/>
          <ac:picMkLst>
            <pc:docMk/>
            <pc:sldMk cId="3366742728" sldId="2229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84EBC3CD-DBCB-4E6E-9B64-9E83C41A2921}" dt="2020-11-28T04:42:27.261" v="470"/>
        <pc:sldMkLst>
          <pc:docMk/>
          <pc:sldMk cId="1187068991" sldId="2230"/>
        </pc:sldMkLst>
        <pc:spChg chg="add del mod">
          <ac:chgData name="Peter Anthamatten" userId="92ae9dc6-d0ea-4aee-81dd-3b719838e7ee" providerId="ADAL" clId="{84EBC3CD-DBCB-4E6E-9B64-9E83C41A2921}" dt="2020-11-28T04:42:27.039" v="469" actId="478"/>
          <ac:spMkLst>
            <pc:docMk/>
            <pc:sldMk cId="1187068991" sldId="2230"/>
            <ac:spMk id="8" creationId="{1ED72B20-4F59-4C11-B780-E3EFA3FCB016}"/>
          </ac:spMkLst>
        </pc:spChg>
        <pc:spChg chg="mod">
          <ac:chgData name="Peter Anthamatten" userId="92ae9dc6-d0ea-4aee-81dd-3b719838e7ee" providerId="ADAL" clId="{84EBC3CD-DBCB-4E6E-9B64-9E83C41A2921}" dt="2020-11-28T02:30:22.430" v="387" actId="1076"/>
          <ac:spMkLst>
            <pc:docMk/>
            <pc:sldMk cId="1187068991" sldId="2230"/>
            <ac:spMk id="9" creationId="{86BE334F-7347-48C9-B14E-E6A015FAFCC9}"/>
          </ac:spMkLst>
        </pc:spChg>
        <pc:spChg chg="del">
          <ac:chgData name="Peter Anthamatten" userId="92ae9dc6-d0ea-4aee-81dd-3b719838e7ee" providerId="ADAL" clId="{84EBC3CD-DBCB-4E6E-9B64-9E83C41A2921}" dt="2020-11-28T04:14:40.529" v="444" actId="478"/>
          <ac:spMkLst>
            <pc:docMk/>
            <pc:sldMk cId="1187068991" sldId="2230"/>
            <ac:spMk id="10" creationId="{BB574EA7-48DE-4638-8F26-A4B89432E236}"/>
          </ac:spMkLst>
        </pc:spChg>
        <pc:spChg chg="add mod">
          <ac:chgData name="Peter Anthamatten" userId="92ae9dc6-d0ea-4aee-81dd-3b719838e7ee" providerId="ADAL" clId="{84EBC3CD-DBCB-4E6E-9B64-9E83C41A2921}" dt="2020-11-28T04:42:27.261" v="470"/>
          <ac:spMkLst>
            <pc:docMk/>
            <pc:sldMk cId="1187068991" sldId="2230"/>
            <ac:spMk id="10" creationId="{E3D8D763-D41D-4612-88DE-C202CD8B3139}"/>
          </ac:spMkLst>
        </pc:spChg>
        <pc:picChg chg="mod">
          <ac:chgData name="Peter Anthamatten" userId="92ae9dc6-d0ea-4aee-81dd-3b719838e7ee" providerId="ADAL" clId="{84EBC3CD-DBCB-4E6E-9B64-9E83C41A2921}" dt="2020-11-28T04:41:00.530" v="461" actId="14826"/>
          <ac:picMkLst>
            <pc:docMk/>
            <pc:sldMk cId="1187068991" sldId="2230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84EBC3CD-DBCB-4E6E-9B64-9E83C41A2921}" dt="2020-11-28T04:42:24.483" v="468"/>
        <pc:sldMkLst>
          <pc:docMk/>
          <pc:sldMk cId="2392272724" sldId="2231"/>
        </pc:sldMkLst>
        <pc:spChg chg="add del mod">
          <ac:chgData name="Peter Anthamatten" userId="92ae9dc6-d0ea-4aee-81dd-3b719838e7ee" providerId="ADAL" clId="{84EBC3CD-DBCB-4E6E-9B64-9E83C41A2921}" dt="2020-11-28T04:42:24.301" v="467" actId="478"/>
          <ac:spMkLst>
            <pc:docMk/>
            <pc:sldMk cId="2392272724" sldId="2231"/>
            <ac:spMk id="8" creationId="{EC7EF1A7-CFB3-4E14-8E87-5F1A8B8F7083}"/>
          </ac:spMkLst>
        </pc:spChg>
        <pc:spChg chg="mod">
          <ac:chgData name="Peter Anthamatten" userId="92ae9dc6-d0ea-4aee-81dd-3b719838e7ee" providerId="ADAL" clId="{84EBC3CD-DBCB-4E6E-9B64-9E83C41A2921}" dt="2020-11-28T02:31:07.541" v="401"/>
          <ac:spMkLst>
            <pc:docMk/>
            <pc:sldMk cId="2392272724" sldId="2231"/>
            <ac:spMk id="9" creationId="{86BE334F-7347-48C9-B14E-E6A015FAFCC9}"/>
          </ac:spMkLst>
        </pc:spChg>
        <pc:spChg chg="del">
          <ac:chgData name="Peter Anthamatten" userId="92ae9dc6-d0ea-4aee-81dd-3b719838e7ee" providerId="ADAL" clId="{84EBC3CD-DBCB-4E6E-9B64-9E83C41A2921}" dt="2020-11-28T04:14:43.672" v="446" actId="478"/>
          <ac:spMkLst>
            <pc:docMk/>
            <pc:sldMk cId="2392272724" sldId="2231"/>
            <ac:spMk id="10" creationId="{BB574EA7-48DE-4638-8F26-A4B89432E236}"/>
          </ac:spMkLst>
        </pc:spChg>
        <pc:spChg chg="add mod">
          <ac:chgData name="Peter Anthamatten" userId="92ae9dc6-d0ea-4aee-81dd-3b719838e7ee" providerId="ADAL" clId="{84EBC3CD-DBCB-4E6E-9B64-9E83C41A2921}" dt="2020-11-28T04:42:24.483" v="468"/>
          <ac:spMkLst>
            <pc:docMk/>
            <pc:sldMk cId="2392272724" sldId="2231"/>
            <ac:spMk id="10" creationId="{BE0CA7C1-4C49-4724-80DE-B580A6DA8619}"/>
          </ac:spMkLst>
        </pc:spChg>
        <pc:picChg chg="mod">
          <ac:chgData name="Peter Anthamatten" userId="92ae9dc6-d0ea-4aee-81dd-3b719838e7ee" providerId="ADAL" clId="{84EBC3CD-DBCB-4E6E-9B64-9E83C41A2921}" dt="2020-11-28T02:30:49.344" v="395" actId="14100"/>
          <ac:picMkLst>
            <pc:docMk/>
            <pc:sldMk cId="2392272724" sldId="2231"/>
            <ac:picMk id="11" creationId="{94B36F44-2A22-4AEC-A0CE-648098827AA5}"/>
          </ac:picMkLst>
        </pc:picChg>
      </pc:sldChg>
      <pc:sldChg chg="addSp delSp modSp add mod ord">
        <pc:chgData name="Peter Anthamatten" userId="92ae9dc6-d0ea-4aee-81dd-3b719838e7ee" providerId="ADAL" clId="{84EBC3CD-DBCB-4E6E-9B64-9E83C41A2921}" dt="2020-11-28T04:42:22.035" v="466"/>
        <pc:sldMkLst>
          <pc:docMk/>
          <pc:sldMk cId="848009089" sldId="2232"/>
        </pc:sldMkLst>
        <pc:spChg chg="add del mod">
          <ac:chgData name="Peter Anthamatten" userId="92ae9dc6-d0ea-4aee-81dd-3b719838e7ee" providerId="ADAL" clId="{84EBC3CD-DBCB-4E6E-9B64-9E83C41A2921}" dt="2020-11-28T04:42:21.750" v="465" actId="478"/>
          <ac:spMkLst>
            <pc:docMk/>
            <pc:sldMk cId="848009089" sldId="2232"/>
            <ac:spMk id="8" creationId="{F78815C1-1F4F-4806-9102-21EA5F46D372}"/>
          </ac:spMkLst>
        </pc:spChg>
        <pc:spChg chg="mod">
          <ac:chgData name="Peter Anthamatten" userId="92ae9dc6-d0ea-4aee-81dd-3b719838e7ee" providerId="ADAL" clId="{84EBC3CD-DBCB-4E6E-9B64-9E83C41A2921}" dt="2020-11-28T02:31:46.167" v="416" actId="20577"/>
          <ac:spMkLst>
            <pc:docMk/>
            <pc:sldMk cId="848009089" sldId="2232"/>
            <ac:spMk id="9" creationId="{86BE334F-7347-48C9-B14E-E6A015FAFCC9}"/>
          </ac:spMkLst>
        </pc:spChg>
        <pc:spChg chg="del">
          <ac:chgData name="Peter Anthamatten" userId="92ae9dc6-d0ea-4aee-81dd-3b719838e7ee" providerId="ADAL" clId="{84EBC3CD-DBCB-4E6E-9B64-9E83C41A2921}" dt="2020-11-28T04:14:46.694" v="448" actId="478"/>
          <ac:spMkLst>
            <pc:docMk/>
            <pc:sldMk cId="848009089" sldId="2232"/>
            <ac:spMk id="10" creationId="{BB574EA7-48DE-4638-8F26-A4B89432E236}"/>
          </ac:spMkLst>
        </pc:spChg>
        <pc:spChg chg="add mod">
          <ac:chgData name="Peter Anthamatten" userId="92ae9dc6-d0ea-4aee-81dd-3b719838e7ee" providerId="ADAL" clId="{84EBC3CD-DBCB-4E6E-9B64-9E83C41A2921}" dt="2020-11-28T04:42:22.035" v="466"/>
          <ac:spMkLst>
            <pc:docMk/>
            <pc:sldMk cId="848009089" sldId="2232"/>
            <ac:spMk id="10" creationId="{E8182BCC-13DF-4E0F-B885-26AEB2DA1AF6}"/>
          </ac:spMkLst>
        </pc:spChg>
        <pc:picChg chg="mod">
          <ac:chgData name="Peter Anthamatten" userId="92ae9dc6-d0ea-4aee-81dd-3b719838e7ee" providerId="ADAL" clId="{84EBC3CD-DBCB-4E6E-9B64-9E83C41A2921}" dt="2020-11-28T04:41:11.197" v="462" actId="14826"/>
          <ac:picMkLst>
            <pc:docMk/>
            <pc:sldMk cId="848009089" sldId="2232"/>
            <ac:picMk id="11" creationId="{94B36F44-2A22-4AEC-A0CE-648098827AA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l">
              <a:defRPr sz="13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r">
              <a:defRPr sz="1300" smtClean="0">
                <a:cs typeface="+mn-cs"/>
              </a:defRPr>
            </a:lvl1pPr>
          </a:lstStyle>
          <a:p>
            <a:pPr>
              <a:defRPr/>
            </a:pPr>
            <a:fld id="{F3B27F02-B6C9-4527-94E6-966B9E24C08A}" type="datetimeFigureOut">
              <a:rPr lang="en-US"/>
              <a:pPr>
                <a:defRPr/>
              </a:pPr>
              <a:t>2020-11-27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l">
              <a:defRPr sz="13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r">
              <a:defRPr sz="1300" smtClean="0">
                <a:cs typeface="+mn-cs"/>
              </a:defRPr>
            </a:lvl1pPr>
          </a:lstStyle>
          <a:p>
            <a:pPr>
              <a:defRPr/>
            </a:pPr>
            <a:fld id="{284BADFF-4A86-4C37-9B46-C22A9F429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25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DA892D8-E830-4F31-BE37-F7E4939EAFDE}" type="datetimeFigureOut">
              <a:rPr lang="en-US"/>
              <a:pPr>
                <a:defRPr/>
              </a:pPr>
              <a:t>2020-11-27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33" tIns="47866" rIns="95733" bIns="4786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1227"/>
            <a:ext cx="5852160" cy="4320213"/>
          </a:xfrm>
          <a:prstGeom prst="rect">
            <a:avLst/>
          </a:prstGeom>
        </p:spPr>
        <p:txBody>
          <a:bodyPr vert="horz" lIns="95733" tIns="47866" rIns="95733" bIns="4786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6347DBA-86B3-4101-B10B-6A2C48EDF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95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89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69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01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46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27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944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35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528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69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64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516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603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379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2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 bwMode="white">
          <a:xfrm>
            <a:off x="0" y="6515100"/>
            <a:ext cx="9144000" cy="342900"/>
          </a:xfrm>
          <a:prstGeom prst="rect">
            <a:avLst/>
          </a:prstGeom>
          <a:solidFill>
            <a:srgbClr val="9FBBC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9"/>
          <p:cNvSpPr/>
          <p:nvPr userDrawn="1"/>
        </p:nvSpPr>
        <p:spPr>
          <a:xfrm>
            <a:off x="0" y="6553200"/>
            <a:ext cx="800100" cy="304800"/>
          </a:xfrm>
          <a:prstGeom prst="rect">
            <a:avLst/>
          </a:prstGeom>
          <a:solidFill>
            <a:srgbClr val="EAEA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009900" y="6553200"/>
            <a:ext cx="4495800" cy="304800"/>
          </a:xfrm>
          <a:prstGeom prst="rect">
            <a:avLst/>
          </a:prstGeom>
          <a:solidFill>
            <a:srgbClr val="EAEA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38200" y="6553200"/>
            <a:ext cx="2133600" cy="304800"/>
          </a:xfrm>
          <a:prstGeom prst="rect">
            <a:avLst/>
          </a:prstGeom>
          <a:solidFill>
            <a:srgbClr val="EAEA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1"/>
          <p:cNvSpPr/>
          <p:nvPr userDrawn="1"/>
        </p:nvSpPr>
        <p:spPr>
          <a:xfrm>
            <a:off x="7543800" y="6553200"/>
            <a:ext cx="1600200" cy="304800"/>
          </a:xfrm>
          <a:prstGeom prst="rect">
            <a:avLst/>
          </a:prstGeom>
          <a:solidFill>
            <a:srgbClr val="EAEA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943100" y="2133600"/>
            <a:ext cx="5448300" cy="523220"/>
          </a:xfrm>
        </p:spPr>
        <p:txBody>
          <a:bodyPr anchor="b">
            <a:spAutoFit/>
          </a:bodyPr>
          <a:lstStyle>
            <a:lvl1pPr>
              <a:defRPr sz="2800" cap="all" baseline="0">
                <a:latin typeface="Myriad Pro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/>
              <a:t>Peter </a:t>
            </a:r>
            <a:r>
              <a:rPr lang="en-US" dirty="0" err="1"/>
              <a:t>Anthamatten</a:t>
            </a:r>
            <a:r>
              <a:rPr lang="en-US" dirty="0"/>
              <a:t> - Assistant Professor - University of Colorado Denver</a:t>
            </a:r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7968828-2A44-4142-8570-435C0BD804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4A28E-9E65-4D00-AE72-555CC444541E}" type="datetime1">
              <a:rPr lang="en-US"/>
              <a:pPr>
                <a:defRPr/>
              </a:pPr>
              <a:t>2020-11-27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Peter </a:t>
            </a:r>
            <a:r>
              <a:rPr lang="en-US" dirty="0" err="1"/>
              <a:t>Anthamatten</a:t>
            </a:r>
            <a:r>
              <a:rPr lang="en-US" dirty="0"/>
              <a:t> - Assistant Professor - University of Colorado Denver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b="0" smtClean="0">
                <a:solidFill>
                  <a:schemeClr val="tx1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fld id="{71705321-C9A4-486C-A685-1BBC06ED3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049F28-C668-4BA9-9926-964CD629AB0C}" type="datetime1">
              <a:rPr lang="en-US"/>
              <a:pPr>
                <a:defRPr/>
              </a:pPr>
              <a:t>2020-11-27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Peter </a:t>
            </a:r>
            <a:r>
              <a:rPr lang="en-US" dirty="0" err="1"/>
              <a:t>Anthamatten</a:t>
            </a:r>
            <a:r>
              <a:rPr lang="en-US" dirty="0"/>
              <a:t> - Assistant Professor - University of Colorado Denver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77C0F8-3226-48D8-B7E8-E1E6152869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Myriad Pro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D2DA7A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ADA7A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ael-tompsett.pixels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ael-tompsett.pixels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" y="1"/>
            <a:ext cx="9143453" cy="68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319020FE-1B76-4672-A66A-0D763E766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20" y="6309375"/>
            <a:ext cx="257494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Map by Michael Tompsett</a:t>
            </a:r>
          </a:p>
          <a:p>
            <a:r>
              <a:rPr lang="en-US" sz="1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www.michael-tompsett.pixels.com</a:t>
            </a:r>
            <a:endParaRPr lang="en-US" sz="1000" b="0" i="0" u="none" strike="noStrike" baseline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53A5E5FC-1430-468A-96BA-AD17758D9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469" y="212778"/>
            <a:ext cx="5875062" cy="83099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rebuchet MS" pitchFamily="34" charset="0"/>
              </a:rPr>
              <a:t>How to Make Maps: Chapter 06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rebuchet MS" pitchFamily="34" charset="0"/>
              </a:rPr>
              <a:t>“Text and Typography”</a:t>
            </a:r>
            <a:endParaRPr lang="en-US" sz="2400" dirty="0">
              <a:solidFill>
                <a:prstClr val="white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9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766502" y="4572000"/>
            <a:ext cx="361099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Examples of tracking,</a:t>
            </a:r>
            <a:br>
              <a:rPr lang="en-US" dirty="0">
                <a:solidFill>
                  <a:schemeClr val="tx1"/>
                </a:solidFill>
                <a:latin typeface="Myriad Pro" pitchFamily="34" charset="0"/>
              </a:rPr>
            </a:b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with indicated </a:t>
            </a:r>
            <a:r>
              <a:rPr lang="en-US" dirty="0" err="1">
                <a:solidFill>
                  <a:schemeClr val="tx1"/>
                </a:solidFill>
                <a:latin typeface="Myriad Pro" pitchFamily="34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 values.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8426" y="1721814"/>
            <a:ext cx="5307147" cy="1916469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ED96094E-0013-4670-BF95-7013028D85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“Text and Typography”</a:t>
            </a:r>
          </a:p>
        </p:txBody>
      </p:sp>
    </p:spTree>
    <p:extLst>
      <p:ext uri="{BB962C8B-B14F-4D97-AF65-F5344CB8AC3E}">
        <p14:creationId xmlns:p14="http://schemas.microsoft.com/office/powerpoint/2010/main" val="1596725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10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440291" y="5257800"/>
            <a:ext cx="426341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Examples of different line spacings of the Oxford English definition of a map.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548626"/>
            <a:ext cx="7315200" cy="4357840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D5F1382-925B-4373-9BD8-9F91AB3DB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“Text and Typography”</a:t>
            </a:r>
          </a:p>
        </p:txBody>
      </p:sp>
    </p:spTree>
    <p:extLst>
      <p:ext uri="{BB962C8B-B14F-4D97-AF65-F5344CB8AC3E}">
        <p14:creationId xmlns:p14="http://schemas.microsoft.com/office/powerpoint/2010/main" val="3623691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11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555506" y="5029200"/>
            <a:ext cx="403298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Examples of special effects on text.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5092" y="914400"/>
            <a:ext cx="5033817" cy="3438083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FB0F135-640E-46C2-AB5F-C07A1D0B46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“Text and Typography”</a:t>
            </a:r>
          </a:p>
        </p:txBody>
      </p:sp>
    </p:spTree>
    <p:extLst>
      <p:ext uri="{BB962C8B-B14F-4D97-AF65-F5344CB8AC3E}">
        <p14:creationId xmlns:p14="http://schemas.microsoft.com/office/powerpoint/2010/main" val="1667188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12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555506" y="5003605"/>
            <a:ext cx="403298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Examples of masking for labels in a map of roads in Birmingham, UK.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The map on the left does not employ masking; the map on the right does.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443" y="460066"/>
            <a:ext cx="8747115" cy="4295627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B2E24E6B-5FD5-4E33-8161-950531E630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“Text and Typography”</a:t>
            </a:r>
          </a:p>
        </p:txBody>
      </p:sp>
    </p:spTree>
    <p:extLst>
      <p:ext uri="{BB962C8B-B14F-4D97-AF65-F5344CB8AC3E}">
        <p14:creationId xmlns:p14="http://schemas.microsoft.com/office/powerpoint/2010/main" val="3366742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13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555506" y="3813050"/>
            <a:ext cx="403298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Placement of labels for point symbols.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2600" y="1742372"/>
            <a:ext cx="2418800" cy="1390810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E3D8D763-D41D-4612-88DE-C202CD8B31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“Text and Typography”</a:t>
            </a:r>
          </a:p>
        </p:txBody>
      </p:sp>
    </p:spTree>
    <p:extLst>
      <p:ext uri="{BB962C8B-B14F-4D97-AF65-F5344CB8AC3E}">
        <p14:creationId xmlns:p14="http://schemas.microsoft.com/office/powerpoint/2010/main" val="1187068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14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6415440" y="1662370"/>
            <a:ext cx="2381110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An excerpt of a basic map of lakes and rivers in upstate New York state, USA, to demonstrate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label placement.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457200"/>
            <a:ext cx="5574190" cy="5565733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BE0CA7C1-4C49-4724-80DE-B580A6DA86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“Text and Typography”</a:t>
            </a:r>
          </a:p>
        </p:txBody>
      </p:sp>
    </p:spTree>
    <p:extLst>
      <p:ext uri="{BB962C8B-B14F-4D97-AF65-F5344CB8AC3E}">
        <p14:creationId xmlns:p14="http://schemas.microsoft.com/office/powerpoint/2010/main" val="2392272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15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555506" y="3889860"/>
            <a:ext cx="403298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An example of splined text applied</a:t>
            </a:r>
            <a:br>
              <a:rPr lang="en-US" dirty="0">
                <a:solidFill>
                  <a:schemeClr val="tx1"/>
                </a:solidFill>
                <a:latin typeface="Myriad Pro" pitchFamily="34" charset="0"/>
              </a:rPr>
            </a:b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to mapping labels.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3797" y="1246433"/>
            <a:ext cx="5276405" cy="2181557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E8182BCC-13DF-4E0F-B885-26AEB2DA1A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“Text and Typography”</a:t>
            </a:r>
          </a:p>
        </p:txBody>
      </p:sp>
    </p:spTree>
    <p:extLst>
      <p:ext uri="{BB962C8B-B14F-4D97-AF65-F5344CB8AC3E}">
        <p14:creationId xmlns:p14="http://schemas.microsoft.com/office/powerpoint/2010/main" val="848009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" y="1"/>
            <a:ext cx="9143453" cy="68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319020FE-1B76-4672-A66A-0D763E766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20" y="6309375"/>
            <a:ext cx="257494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Map by Michael Tompsett</a:t>
            </a:r>
          </a:p>
          <a:p>
            <a:r>
              <a:rPr lang="en-US" sz="1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www.michael-tompsett.pixels.com</a:t>
            </a:r>
            <a:endParaRPr lang="en-US" sz="1000" b="0" i="0" u="none" strike="noStrike" baseline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53A5E5FC-1430-468A-96BA-AD17758D9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469" y="212778"/>
            <a:ext cx="5875062" cy="83099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rebuchet MS" pitchFamily="34" charset="0"/>
              </a:rPr>
              <a:t>How to Make Maps: Chapter 06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rebuchet MS" pitchFamily="34" charset="0"/>
              </a:rPr>
              <a:t>“Text and Typography”</a:t>
            </a:r>
            <a:endParaRPr lang="en-US" sz="2400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47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1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726706" y="5029200"/>
            <a:ext cx="369058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Examples of serif fonts.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9042" y="685800"/>
            <a:ext cx="3485916" cy="3798894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AF66DDD-F3FE-4CE5-8F6B-1FC8A3DE75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“Text and Typography”</a:t>
            </a:r>
          </a:p>
        </p:txBody>
      </p:sp>
    </p:spTree>
    <p:extLst>
      <p:ext uri="{BB962C8B-B14F-4D97-AF65-F5344CB8AC3E}">
        <p14:creationId xmlns:p14="http://schemas.microsoft.com/office/powerpoint/2010/main" val="284850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2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842848" y="4572000"/>
            <a:ext cx="345830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 demonstration of anti-aliasing and halo effect.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1372632"/>
            <a:ext cx="7312481" cy="2558256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5B1C24FE-43EA-4F68-926A-B2143F8AFE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“Text and Typography”</a:t>
            </a:r>
          </a:p>
        </p:txBody>
      </p:sp>
    </p:spTree>
    <p:extLst>
      <p:ext uri="{BB962C8B-B14F-4D97-AF65-F5344CB8AC3E}">
        <p14:creationId xmlns:p14="http://schemas.microsoft.com/office/powerpoint/2010/main" val="385614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3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726706" y="5029200"/>
            <a:ext cx="369058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Examples of sans-serif fonts.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7356" y="685800"/>
            <a:ext cx="2009288" cy="3798894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BA98CD1-BB41-4F79-BB86-E78FA61A27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“Text and Typography”</a:t>
            </a:r>
          </a:p>
        </p:txBody>
      </p:sp>
    </p:spTree>
    <p:extLst>
      <p:ext uri="{BB962C8B-B14F-4D97-AF65-F5344CB8AC3E}">
        <p14:creationId xmlns:p14="http://schemas.microsoft.com/office/powerpoint/2010/main" val="362429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4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726706" y="5029200"/>
            <a:ext cx="369058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Examples of decorative fonts.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0767" y="832290"/>
            <a:ext cx="2922467" cy="3588728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4C6DF5-4BDC-4157-8BEC-8150E6995D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“Text and Typography”</a:t>
            </a:r>
          </a:p>
        </p:txBody>
      </p:sp>
    </p:spTree>
    <p:extLst>
      <p:ext uri="{BB962C8B-B14F-4D97-AF65-F5344CB8AC3E}">
        <p14:creationId xmlns:p14="http://schemas.microsoft.com/office/powerpoint/2010/main" val="3924853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5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726706" y="5029200"/>
            <a:ext cx="369058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Examples of script fonts.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9975" y="1460673"/>
            <a:ext cx="5264050" cy="2620006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7710DAF-998E-4CC1-B232-D8543AE01F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“Text and Typography”</a:t>
            </a:r>
          </a:p>
        </p:txBody>
      </p:sp>
    </p:spTree>
    <p:extLst>
      <p:ext uri="{BB962C8B-B14F-4D97-AF65-F5344CB8AC3E}">
        <p14:creationId xmlns:p14="http://schemas.microsoft.com/office/powerpoint/2010/main" val="152418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6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726706" y="5029200"/>
            <a:ext cx="369058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Examples of monospaced fonts.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1627" y="1393535"/>
            <a:ext cx="4020747" cy="2995590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D2E9152B-8128-48D6-8940-FA6EC320BF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“Text and Typography”</a:t>
            </a:r>
          </a:p>
        </p:txBody>
      </p:sp>
    </p:spTree>
    <p:extLst>
      <p:ext uri="{BB962C8B-B14F-4D97-AF65-F5344CB8AC3E}">
        <p14:creationId xmlns:p14="http://schemas.microsoft.com/office/powerpoint/2010/main" val="4280481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7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266773" y="4572000"/>
            <a:ext cx="461045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Examples of different type styles using common serif and sans serif fonts.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3504" y="1645456"/>
            <a:ext cx="6556992" cy="2069186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B29AD-AF00-45C2-BBBE-0E8CBC21A7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“Text and Typography”</a:t>
            </a:r>
          </a:p>
        </p:txBody>
      </p:sp>
    </p:spTree>
    <p:extLst>
      <p:ext uri="{BB962C8B-B14F-4D97-AF65-F5344CB8AC3E}">
        <p14:creationId xmlns:p14="http://schemas.microsoft.com/office/powerpoint/2010/main" val="3142337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8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266773" y="4572000"/>
            <a:ext cx="461045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An illustration of </a:t>
            </a:r>
            <a:r>
              <a:rPr lang="en-US" dirty="0" err="1">
                <a:solidFill>
                  <a:schemeClr val="tx1"/>
                </a:solidFill>
                <a:latin typeface="Myriad Pro" pitchFamily="34" charset="0"/>
              </a:rPr>
              <a:t>kearning</a:t>
            </a: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8426" y="1645836"/>
            <a:ext cx="5307147" cy="2068426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80103466-FE5C-4F7F-86C1-A73CA36657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“Text and Typography”</a:t>
            </a:r>
          </a:p>
        </p:txBody>
      </p:sp>
    </p:spTree>
    <p:extLst>
      <p:ext uri="{BB962C8B-B14F-4D97-AF65-F5344CB8AC3E}">
        <p14:creationId xmlns:p14="http://schemas.microsoft.com/office/powerpoint/2010/main" val="1753380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525A7D"/>
      </a:accent1>
      <a:accent2>
        <a:srgbClr val="D8E2EB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432</Words>
  <Application>Microsoft Office PowerPoint</Application>
  <PresentationFormat>On-screen Show (4:3)</PresentationFormat>
  <Paragraphs>100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Candara</vt:lpstr>
      <vt:lpstr>Myriad Pro</vt:lpstr>
      <vt:lpstr>Trebuchet MS</vt:lpstr>
      <vt:lpstr>Tw Cen MT</vt:lpstr>
      <vt:lpstr>Wingdings</vt:lpstr>
      <vt:lpstr>Wingdings 2</vt:lpstr>
      <vt:lpstr>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Maps: Chapter 06</dc:title>
  <dc:subject/>
  <dc:creator>peter.anthamatten@ucdenver.edu</dc:creator>
  <dc:description/>
  <cp:lastModifiedBy>Peter Anthamatten</cp:lastModifiedBy>
  <cp:revision>1</cp:revision>
  <dcterms:created xsi:type="dcterms:W3CDTF">2020-11-27T22:42:00Z</dcterms:created>
  <dcterms:modified xsi:type="dcterms:W3CDTF">2020-11-28T04:43:07Z</dcterms:modified>
</cp:coreProperties>
</file>