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4">
  <p:sldMasterIdLst>
    <p:sldMasterId id="2147483720" r:id="rId1"/>
  </p:sldMasterIdLst>
  <p:notesMasterIdLst>
    <p:notesMasterId r:id="rId24"/>
  </p:notesMasterIdLst>
  <p:handoutMasterIdLst>
    <p:handoutMasterId r:id="rId25"/>
  </p:handoutMasterIdLst>
  <p:sldIdLst>
    <p:sldId id="2210" r:id="rId2"/>
    <p:sldId id="2215" r:id="rId3"/>
    <p:sldId id="2219" r:id="rId4"/>
    <p:sldId id="2220" r:id="rId5"/>
    <p:sldId id="2221" r:id="rId6"/>
    <p:sldId id="2222" r:id="rId7"/>
    <p:sldId id="2223" r:id="rId8"/>
    <p:sldId id="2224" r:id="rId9"/>
    <p:sldId id="2225" r:id="rId10"/>
    <p:sldId id="2226" r:id="rId11"/>
    <p:sldId id="2227" r:id="rId12"/>
    <p:sldId id="2229" r:id="rId13"/>
    <p:sldId id="2230" r:id="rId14"/>
    <p:sldId id="2228" r:id="rId15"/>
    <p:sldId id="2232" r:id="rId16"/>
    <p:sldId id="2233" r:id="rId17"/>
    <p:sldId id="2234" r:id="rId18"/>
    <p:sldId id="2235" r:id="rId19"/>
    <p:sldId id="2236" r:id="rId20"/>
    <p:sldId id="2237" r:id="rId21"/>
    <p:sldId id="2238" r:id="rId22"/>
    <p:sldId id="2216" r:id="rId2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E"/>
    <a:srgbClr val="564B59"/>
    <a:srgbClr val="FF19DE"/>
    <a:srgbClr val="5F3D53"/>
    <a:srgbClr val="FAFBFC"/>
    <a:srgbClr val="F7FAFB"/>
    <a:srgbClr val="FFD5D5"/>
    <a:srgbClr val="743F75"/>
    <a:srgbClr val="FE1AEE"/>
    <a:srgbClr val="DAD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6E9BB3-F73C-4361-9457-DBFB142CCC85}" v="93" dt="2020-11-28T04:33:48.9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3" autoAdjust="0"/>
    <p:restoredTop sz="97275" autoAdjust="0"/>
  </p:normalViewPr>
  <p:slideViewPr>
    <p:cSldViewPr>
      <p:cViewPr varScale="1">
        <p:scale>
          <a:sx n="154" d="100"/>
          <a:sy n="154" d="100"/>
        </p:scale>
        <p:origin x="1824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2502" y="-90"/>
      </p:cViewPr>
      <p:guideLst>
        <p:guide orient="horz" pos="3024"/>
        <p:guide pos="2304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Anthamatten" userId="92ae9dc6-d0ea-4aee-81dd-3b719838e7ee" providerId="ADAL" clId="{9F6E9BB3-F73C-4361-9457-DBFB142CCC85}"/>
    <pc:docChg chg="undo custSel addSld delSld modSld sldOrd">
      <pc:chgData name="Peter Anthamatten" userId="92ae9dc6-d0ea-4aee-81dd-3b719838e7ee" providerId="ADAL" clId="{9F6E9BB3-F73C-4361-9457-DBFB142CCC85}" dt="2020-11-28T04:33:48.997" v="600" actId="14826"/>
      <pc:docMkLst>
        <pc:docMk/>
      </pc:docMkLst>
      <pc:sldChg chg="delSp del mod">
        <pc:chgData name="Peter Anthamatten" userId="92ae9dc6-d0ea-4aee-81dd-3b719838e7ee" providerId="ADAL" clId="{9F6E9BB3-F73C-4361-9457-DBFB142CCC85}" dt="2020-11-27T23:34:06.709" v="2" actId="47"/>
        <pc:sldMkLst>
          <pc:docMk/>
          <pc:sldMk cId="0" sldId="1632"/>
        </pc:sldMkLst>
        <pc:spChg chg="del">
          <ac:chgData name="Peter Anthamatten" userId="92ae9dc6-d0ea-4aee-81dd-3b719838e7ee" providerId="ADAL" clId="{9F6E9BB3-F73C-4361-9457-DBFB142CCC85}" dt="2020-11-27T23:34:02.772" v="0" actId="478"/>
          <ac:spMkLst>
            <pc:docMk/>
            <pc:sldMk cId="0" sldId="1632"/>
            <ac:spMk id="14" creationId="{00000000-0000-0000-0000-000000000000}"/>
          </ac:spMkLst>
        </pc:spChg>
      </pc:sldChg>
      <pc:sldChg chg="del">
        <pc:chgData name="Peter Anthamatten" userId="92ae9dc6-d0ea-4aee-81dd-3b719838e7ee" providerId="ADAL" clId="{9F6E9BB3-F73C-4361-9457-DBFB142CCC85}" dt="2020-11-27T23:34:27.803" v="40" actId="47"/>
        <pc:sldMkLst>
          <pc:docMk/>
          <pc:sldMk cId="3655202801" sldId="2209"/>
        </pc:sldMkLst>
      </pc:sldChg>
      <pc:sldChg chg="modSp add mod">
        <pc:chgData name="Peter Anthamatten" userId="92ae9dc6-d0ea-4aee-81dd-3b719838e7ee" providerId="ADAL" clId="{9F6E9BB3-F73C-4361-9457-DBFB142CCC85}" dt="2020-11-27T23:34:25.904" v="39" actId="12788"/>
        <pc:sldMkLst>
          <pc:docMk/>
          <pc:sldMk cId="0" sldId="2210"/>
        </pc:sldMkLst>
        <pc:spChg chg="mod">
          <ac:chgData name="Peter Anthamatten" userId="92ae9dc6-d0ea-4aee-81dd-3b719838e7ee" providerId="ADAL" clId="{9F6E9BB3-F73C-4361-9457-DBFB142CCC85}" dt="2020-11-27T23:34:25.904" v="39" actId="12788"/>
          <ac:spMkLst>
            <pc:docMk/>
            <pc:sldMk cId="0" sldId="2210"/>
            <ac:spMk id="5" creationId="{53A5E5FC-1430-468A-96BA-AD17758D9FFB}"/>
          </ac:spMkLst>
        </pc:spChg>
      </pc:sldChg>
      <pc:sldChg chg="delSp modSp mod">
        <pc:chgData name="Peter Anthamatten" userId="92ae9dc6-d0ea-4aee-81dd-3b719838e7ee" providerId="ADAL" clId="{9F6E9BB3-F73C-4361-9457-DBFB142CCC85}" dt="2020-11-28T04:12:23.613" v="559" actId="255"/>
        <pc:sldMkLst>
          <pc:docMk/>
          <pc:sldMk cId="2848504688" sldId="2215"/>
        </pc:sldMkLst>
        <pc:spChg chg="del">
          <ac:chgData name="Peter Anthamatten" userId="92ae9dc6-d0ea-4aee-81dd-3b719838e7ee" providerId="ADAL" clId="{9F6E9BB3-F73C-4361-9457-DBFB142CCC85}" dt="2020-11-28T01:51:49.541" v="54" actId="478"/>
          <ac:spMkLst>
            <pc:docMk/>
            <pc:sldMk cId="2848504688" sldId="2215"/>
            <ac:spMk id="8" creationId="{BA19F905-1AD8-4713-AA79-74497E77473A}"/>
          </ac:spMkLst>
        </pc:spChg>
        <pc:spChg chg="mod">
          <ac:chgData name="Peter Anthamatten" userId="92ae9dc6-d0ea-4aee-81dd-3b719838e7ee" providerId="ADAL" clId="{9F6E9BB3-F73C-4361-9457-DBFB142CCC85}" dt="2020-11-28T01:59:20.889" v="202" actId="1076"/>
          <ac:spMkLst>
            <pc:docMk/>
            <pc:sldMk cId="2848504688" sldId="2215"/>
            <ac:spMk id="9" creationId="{86BE334F-7347-48C9-B14E-E6A015FAFCC9}"/>
          </ac:spMkLst>
        </pc:spChg>
        <pc:spChg chg="mod">
          <ac:chgData name="Peter Anthamatten" userId="92ae9dc6-d0ea-4aee-81dd-3b719838e7ee" providerId="ADAL" clId="{9F6E9BB3-F73C-4361-9457-DBFB142CCC85}" dt="2020-11-28T04:12:15.142" v="557" actId="255"/>
          <ac:spMkLst>
            <pc:docMk/>
            <pc:sldMk cId="2848504688" sldId="2215"/>
            <ac:spMk id="10" creationId="{BB574EA7-48DE-4638-8F26-A4B89432E236}"/>
          </ac:spMkLst>
        </pc:spChg>
        <pc:spChg chg="mod">
          <ac:chgData name="Peter Anthamatten" userId="92ae9dc6-d0ea-4aee-81dd-3b719838e7ee" providerId="ADAL" clId="{9F6E9BB3-F73C-4361-9457-DBFB142CCC85}" dt="2020-11-28T04:12:19.281" v="558" actId="255"/>
          <ac:spMkLst>
            <pc:docMk/>
            <pc:sldMk cId="2848504688" sldId="2215"/>
            <ac:spMk id="12" creationId="{757122D8-2543-4AF3-906B-54EC21CBBF6A}"/>
          </ac:spMkLst>
        </pc:spChg>
        <pc:spChg chg="mod">
          <ac:chgData name="Peter Anthamatten" userId="92ae9dc6-d0ea-4aee-81dd-3b719838e7ee" providerId="ADAL" clId="{9F6E9BB3-F73C-4361-9457-DBFB142CCC85}" dt="2020-11-28T04:12:23.613" v="559" actId="255"/>
          <ac:spMkLst>
            <pc:docMk/>
            <pc:sldMk cId="2848504688" sldId="2215"/>
            <ac:spMk id="15" creationId="{00000000-0000-0000-0000-000000000000}"/>
          </ac:spMkLst>
        </pc:spChg>
        <pc:picChg chg="mod">
          <ac:chgData name="Peter Anthamatten" userId="92ae9dc6-d0ea-4aee-81dd-3b719838e7ee" providerId="ADAL" clId="{9F6E9BB3-F73C-4361-9457-DBFB142CCC85}" dt="2020-11-28T01:51:42.726" v="52" actId="1076"/>
          <ac:picMkLst>
            <pc:docMk/>
            <pc:sldMk cId="2848504688" sldId="2215"/>
            <ac:picMk id="11" creationId="{94B36F44-2A22-4AEC-A0CE-648098827AA5}"/>
          </ac:picMkLst>
        </pc:picChg>
      </pc:sldChg>
      <pc:sldChg chg="add">
        <pc:chgData name="Peter Anthamatten" userId="92ae9dc6-d0ea-4aee-81dd-3b719838e7ee" providerId="ADAL" clId="{9F6E9BB3-F73C-4361-9457-DBFB142CCC85}" dt="2020-11-27T23:34:28.938" v="41"/>
        <pc:sldMkLst>
          <pc:docMk/>
          <pc:sldMk cId="3120633286" sldId="2216"/>
        </pc:sldMkLst>
      </pc:sldChg>
      <pc:sldChg chg="addSp delSp modSp add del mod">
        <pc:chgData name="Peter Anthamatten" userId="92ae9dc6-d0ea-4aee-81dd-3b719838e7ee" providerId="ADAL" clId="{9F6E9BB3-F73C-4361-9457-DBFB142CCC85}" dt="2020-11-28T02:17:44.796" v="544" actId="47"/>
        <pc:sldMkLst>
          <pc:docMk/>
          <pc:sldMk cId="2461373269" sldId="2217"/>
        </pc:sldMkLst>
        <pc:spChg chg="del">
          <ac:chgData name="Peter Anthamatten" userId="92ae9dc6-d0ea-4aee-81dd-3b719838e7ee" providerId="ADAL" clId="{9F6E9BB3-F73C-4361-9457-DBFB142CCC85}" dt="2020-11-28T02:07:25.056" v="439" actId="478"/>
          <ac:spMkLst>
            <pc:docMk/>
            <pc:sldMk cId="2461373269" sldId="2217"/>
            <ac:spMk id="10" creationId="{BB574EA7-48DE-4638-8F26-A4B89432E236}"/>
          </ac:spMkLst>
        </pc:spChg>
        <pc:spChg chg="del">
          <ac:chgData name="Peter Anthamatten" userId="92ae9dc6-d0ea-4aee-81dd-3b719838e7ee" providerId="ADAL" clId="{9F6E9BB3-F73C-4361-9457-DBFB142CCC85}" dt="2020-11-28T02:07:44.601" v="449" actId="478"/>
          <ac:spMkLst>
            <pc:docMk/>
            <pc:sldMk cId="2461373269" sldId="2217"/>
            <ac:spMk id="12" creationId="{757122D8-2543-4AF3-906B-54EC21CBBF6A}"/>
          </ac:spMkLst>
        </pc:spChg>
        <pc:spChg chg="add mod">
          <ac:chgData name="Peter Anthamatten" userId="92ae9dc6-d0ea-4aee-81dd-3b719838e7ee" providerId="ADAL" clId="{9F6E9BB3-F73C-4361-9457-DBFB142CCC85}" dt="2020-11-28T02:07:25.517" v="440"/>
          <ac:spMkLst>
            <pc:docMk/>
            <pc:sldMk cId="2461373269" sldId="2217"/>
            <ac:spMk id="13" creationId="{AE7C96BD-8DF0-4970-A9D9-A47E0C1E12BF}"/>
          </ac:spMkLst>
        </pc:spChg>
        <pc:spChg chg="add mod">
          <ac:chgData name="Peter Anthamatten" userId="92ae9dc6-d0ea-4aee-81dd-3b719838e7ee" providerId="ADAL" clId="{9F6E9BB3-F73C-4361-9457-DBFB142CCC85}" dt="2020-11-28T02:07:45.234" v="450"/>
          <ac:spMkLst>
            <pc:docMk/>
            <pc:sldMk cId="2461373269" sldId="2217"/>
            <ac:spMk id="14" creationId="{6EEE00EE-ED32-49A2-B381-FF01734375C5}"/>
          </ac:spMkLst>
        </pc:spChg>
      </pc:sldChg>
      <pc:sldChg chg="addSp delSp modSp add del mod">
        <pc:chgData name="Peter Anthamatten" userId="92ae9dc6-d0ea-4aee-81dd-3b719838e7ee" providerId="ADAL" clId="{9F6E9BB3-F73C-4361-9457-DBFB142CCC85}" dt="2020-11-28T02:17:43.485" v="543" actId="47"/>
        <pc:sldMkLst>
          <pc:docMk/>
          <pc:sldMk cId="3473659898" sldId="2218"/>
        </pc:sldMkLst>
        <pc:spChg chg="del">
          <ac:chgData name="Peter Anthamatten" userId="92ae9dc6-d0ea-4aee-81dd-3b719838e7ee" providerId="ADAL" clId="{9F6E9BB3-F73C-4361-9457-DBFB142CCC85}" dt="2020-11-28T02:07:20.933" v="437" actId="478"/>
          <ac:spMkLst>
            <pc:docMk/>
            <pc:sldMk cId="3473659898" sldId="2218"/>
            <ac:spMk id="10" creationId="{BB574EA7-48DE-4638-8F26-A4B89432E236}"/>
          </ac:spMkLst>
        </pc:spChg>
        <pc:spChg chg="del">
          <ac:chgData name="Peter Anthamatten" userId="92ae9dc6-d0ea-4aee-81dd-3b719838e7ee" providerId="ADAL" clId="{9F6E9BB3-F73C-4361-9457-DBFB142CCC85}" dt="2020-11-28T02:07:33.063" v="444" actId="478"/>
          <ac:spMkLst>
            <pc:docMk/>
            <pc:sldMk cId="3473659898" sldId="2218"/>
            <ac:spMk id="12" creationId="{757122D8-2543-4AF3-906B-54EC21CBBF6A}"/>
          </ac:spMkLst>
        </pc:spChg>
        <pc:spChg chg="add mod">
          <ac:chgData name="Peter Anthamatten" userId="92ae9dc6-d0ea-4aee-81dd-3b719838e7ee" providerId="ADAL" clId="{9F6E9BB3-F73C-4361-9457-DBFB142CCC85}" dt="2020-11-28T02:07:21.603" v="438"/>
          <ac:spMkLst>
            <pc:docMk/>
            <pc:sldMk cId="3473659898" sldId="2218"/>
            <ac:spMk id="13" creationId="{DA14C897-5E07-4B39-8AC8-675C6C4E8E5D}"/>
          </ac:spMkLst>
        </pc:spChg>
        <pc:spChg chg="add del mod">
          <ac:chgData name="Peter Anthamatten" userId="92ae9dc6-d0ea-4aee-81dd-3b719838e7ee" providerId="ADAL" clId="{9F6E9BB3-F73C-4361-9457-DBFB142CCC85}" dt="2020-11-28T02:07:31.919" v="443"/>
          <ac:spMkLst>
            <pc:docMk/>
            <pc:sldMk cId="3473659898" sldId="2218"/>
            <ac:spMk id="14" creationId="{FE69F698-3846-4291-B2BE-91106DA392FB}"/>
          </ac:spMkLst>
        </pc:spChg>
        <pc:spChg chg="add del mod">
          <ac:chgData name="Peter Anthamatten" userId="92ae9dc6-d0ea-4aee-81dd-3b719838e7ee" providerId="ADAL" clId="{9F6E9BB3-F73C-4361-9457-DBFB142CCC85}" dt="2020-11-28T02:07:34.301" v="446"/>
          <ac:spMkLst>
            <pc:docMk/>
            <pc:sldMk cId="3473659898" sldId="2218"/>
            <ac:spMk id="16" creationId="{C43135F8-73C9-430B-856E-2F329508EAC0}"/>
          </ac:spMkLst>
        </pc:spChg>
        <pc:spChg chg="add mod">
          <ac:chgData name="Peter Anthamatten" userId="92ae9dc6-d0ea-4aee-81dd-3b719838e7ee" providerId="ADAL" clId="{9F6E9BB3-F73C-4361-9457-DBFB142CCC85}" dt="2020-11-28T02:07:41.538" v="448"/>
          <ac:spMkLst>
            <pc:docMk/>
            <pc:sldMk cId="3473659898" sldId="2218"/>
            <ac:spMk id="18" creationId="{B7A56435-D06D-4DC9-A15A-A9A5C49E40F1}"/>
          </ac:spMkLst>
        </pc:spChg>
      </pc:sldChg>
      <pc:sldChg chg="addSp delSp modSp add mod">
        <pc:chgData name="Peter Anthamatten" userId="92ae9dc6-d0ea-4aee-81dd-3b719838e7ee" providerId="ADAL" clId="{9F6E9BB3-F73C-4361-9457-DBFB142CCC85}" dt="2020-11-28T04:12:30.846" v="561"/>
        <pc:sldMkLst>
          <pc:docMk/>
          <pc:sldMk cId="287782787" sldId="2219"/>
        </pc:sldMkLst>
        <pc:spChg chg="add del mod">
          <ac:chgData name="Peter Anthamatten" userId="92ae9dc6-d0ea-4aee-81dd-3b719838e7ee" providerId="ADAL" clId="{9F6E9BB3-F73C-4361-9457-DBFB142CCC85}" dt="2020-11-28T04:12:30.598" v="560" actId="478"/>
          <ac:spMkLst>
            <pc:docMk/>
            <pc:sldMk cId="287782787" sldId="2219"/>
            <ac:spMk id="8" creationId="{AF029099-2226-428D-9529-2238C01B70CF}"/>
          </ac:spMkLst>
        </pc:spChg>
        <pc:spChg chg="mod">
          <ac:chgData name="Peter Anthamatten" userId="92ae9dc6-d0ea-4aee-81dd-3b719838e7ee" providerId="ADAL" clId="{9F6E9BB3-F73C-4361-9457-DBFB142CCC85}" dt="2020-11-28T01:59:13.857" v="201" actId="1076"/>
          <ac:spMkLst>
            <pc:docMk/>
            <pc:sldMk cId="287782787" sldId="2219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9F6E9BB3-F73C-4361-9457-DBFB142CCC85}" dt="2020-11-28T04:12:30.846" v="561"/>
          <ac:spMkLst>
            <pc:docMk/>
            <pc:sldMk cId="287782787" sldId="2219"/>
            <ac:spMk id="10" creationId="{4897CB27-02D1-4819-8739-BF44A0097BFF}"/>
          </ac:spMkLst>
        </pc:spChg>
        <pc:spChg chg="del">
          <ac:chgData name="Peter Anthamatten" userId="92ae9dc6-d0ea-4aee-81dd-3b719838e7ee" providerId="ADAL" clId="{9F6E9BB3-F73C-4361-9457-DBFB142CCC85}" dt="2020-11-28T02:06:36.579" v="413" actId="478"/>
          <ac:spMkLst>
            <pc:docMk/>
            <pc:sldMk cId="287782787" sldId="2219"/>
            <ac:spMk id="10" creationId="{BB574EA7-48DE-4638-8F26-A4B89432E236}"/>
          </ac:spMkLst>
        </pc:spChg>
        <pc:spChg chg="del mod">
          <ac:chgData name="Peter Anthamatten" userId="92ae9dc6-d0ea-4aee-81dd-3b719838e7ee" providerId="ADAL" clId="{9F6E9BB3-F73C-4361-9457-DBFB142CCC85}" dt="2020-11-28T04:12:30.598" v="560" actId="478"/>
          <ac:spMkLst>
            <pc:docMk/>
            <pc:sldMk cId="287782787" sldId="2219"/>
            <ac:spMk id="12" creationId="{757122D8-2543-4AF3-906B-54EC21CBBF6A}"/>
          </ac:spMkLst>
        </pc:spChg>
        <pc:spChg chg="add mod">
          <ac:chgData name="Peter Anthamatten" userId="92ae9dc6-d0ea-4aee-81dd-3b719838e7ee" providerId="ADAL" clId="{9F6E9BB3-F73C-4361-9457-DBFB142CCC85}" dt="2020-11-28T04:12:30.846" v="561"/>
          <ac:spMkLst>
            <pc:docMk/>
            <pc:sldMk cId="287782787" sldId="2219"/>
            <ac:spMk id="13" creationId="{56497189-8767-4DB4-95ED-37CA5F258B7C}"/>
          </ac:spMkLst>
        </pc:spChg>
        <pc:spChg chg="add mod">
          <ac:chgData name="Peter Anthamatten" userId="92ae9dc6-d0ea-4aee-81dd-3b719838e7ee" providerId="ADAL" clId="{9F6E9BB3-F73C-4361-9457-DBFB142CCC85}" dt="2020-11-28T04:12:30.846" v="561"/>
          <ac:spMkLst>
            <pc:docMk/>
            <pc:sldMk cId="287782787" sldId="2219"/>
            <ac:spMk id="14" creationId="{E4B1D3B9-B7B2-4E52-9DDB-E88ED60995EE}"/>
          </ac:spMkLst>
        </pc:spChg>
        <pc:spChg chg="del">
          <ac:chgData name="Peter Anthamatten" userId="92ae9dc6-d0ea-4aee-81dd-3b719838e7ee" providerId="ADAL" clId="{9F6E9BB3-F73C-4361-9457-DBFB142CCC85}" dt="2020-11-28T04:12:30.598" v="560" actId="478"/>
          <ac:spMkLst>
            <pc:docMk/>
            <pc:sldMk cId="287782787" sldId="2219"/>
            <ac:spMk id="15" creationId="{00000000-0000-0000-0000-000000000000}"/>
          </ac:spMkLst>
        </pc:spChg>
        <pc:picChg chg="mod">
          <ac:chgData name="Peter Anthamatten" userId="92ae9dc6-d0ea-4aee-81dd-3b719838e7ee" providerId="ADAL" clId="{9F6E9BB3-F73C-4361-9457-DBFB142CCC85}" dt="2020-11-28T01:52:16.411" v="61" actId="14100"/>
          <ac:picMkLst>
            <pc:docMk/>
            <pc:sldMk cId="287782787" sldId="2219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9F6E9BB3-F73C-4361-9457-DBFB142CCC85}" dt="2020-11-28T04:12:34.628" v="563"/>
        <pc:sldMkLst>
          <pc:docMk/>
          <pc:sldMk cId="172316741" sldId="2220"/>
        </pc:sldMkLst>
        <pc:spChg chg="add del mod">
          <ac:chgData name="Peter Anthamatten" userId="92ae9dc6-d0ea-4aee-81dd-3b719838e7ee" providerId="ADAL" clId="{9F6E9BB3-F73C-4361-9457-DBFB142CCC85}" dt="2020-11-28T04:12:34.420" v="562" actId="478"/>
          <ac:spMkLst>
            <pc:docMk/>
            <pc:sldMk cId="172316741" sldId="2220"/>
            <ac:spMk id="8" creationId="{58E860BA-C63B-40F7-8E7A-EC330FFCE35A}"/>
          </ac:spMkLst>
        </pc:spChg>
        <pc:spChg chg="mod">
          <ac:chgData name="Peter Anthamatten" userId="92ae9dc6-d0ea-4aee-81dd-3b719838e7ee" providerId="ADAL" clId="{9F6E9BB3-F73C-4361-9457-DBFB142CCC85}" dt="2020-11-28T01:53:31.811" v="90" actId="1076"/>
          <ac:spMkLst>
            <pc:docMk/>
            <pc:sldMk cId="172316741" sldId="2220"/>
            <ac:spMk id="9" creationId="{86BE334F-7347-48C9-B14E-E6A015FAFCC9}"/>
          </ac:spMkLst>
        </pc:spChg>
        <pc:spChg chg="del">
          <ac:chgData name="Peter Anthamatten" userId="92ae9dc6-d0ea-4aee-81dd-3b719838e7ee" providerId="ADAL" clId="{9F6E9BB3-F73C-4361-9457-DBFB142CCC85}" dt="2020-11-28T02:06:39.845" v="415" actId="478"/>
          <ac:spMkLst>
            <pc:docMk/>
            <pc:sldMk cId="172316741" sldId="2220"/>
            <ac:spMk id="10" creationId="{BB574EA7-48DE-4638-8F26-A4B89432E236}"/>
          </ac:spMkLst>
        </pc:spChg>
        <pc:spChg chg="add mod">
          <ac:chgData name="Peter Anthamatten" userId="92ae9dc6-d0ea-4aee-81dd-3b719838e7ee" providerId="ADAL" clId="{9F6E9BB3-F73C-4361-9457-DBFB142CCC85}" dt="2020-11-28T04:12:34.628" v="563"/>
          <ac:spMkLst>
            <pc:docMk/>
            <pc:sldMk cId="172316741" sldId="2220"/>
            <ac:spMk id="10" creationId="{D39175B7-6B78-423C-B9F1-2B2206A98960}"/>
          </ac:spMkLst>
        </pc:spChg>
        <pc:spChg chg="del mod">
          <ac:chgData name="Peter Anthamatten" userId="92ae9dc6-d0ea-4aee-81dd-3b719838e7ee" providerId="ADAL" clId="{9F6E9BB3-F73C-4361-9457-DBFB142CCC85}" dt="2020-11-28T04:12:34.420" v="562" actId="478"/>
          <ac:spMkLst>
            <pc:docMk/>
            <pc:sldMk cId="172316741" sldId="2220"/>
            <ac:spMk id="12" creationId="{757122D8-2543-4AF3-906B-54EC21CBBF6A}"/>
          </ac:spMkLst>
        </pc:spChg>
        <pc:spChg chg="add mod">
          <ac:chgData name="Peter Anthamatten" userId="92ae9dc6-d0ea-4aee-81dd-3b719838e7ee" providerId="ADAL" clId="{9F6E9BB3-F73C-4361-9457-DBFB142CCC85}" dt="2020-11-28T04:12:34.628" v="563"/>
          <ac:spMkLst>
            <pc:docMk/>
            <pc:sldMk cId="172316741" sldId="2220"/>
            <ac:spMk id="13" creationId="{D86E4FC9-6D00-4C21-BF10-82E7AF3CE082}"/>
          </ac:spMkLst>
        </pc:spChg>
        <pc:spChg chg="add mod">
          <ac:chgData name="Peter Anthamatten" userId="92ae9dc6-d0ea-4aee-81dd-3b719838e7ee" providerId="ADAL" clId="{9F6E9BB3-F73C-4361-9457-DBFB142CCC85}" dt="2020-11-28T04:12:34.628" v="563"/>
          <ac:spMkLst>
            <pc:docMk/>
            <pc:sldMk cId="172316741" sldId="2220"/>
            <ac:spMk id="14" creationId="{1D11B3FE-C6C0-48F9-A7E6-091F2CAFA518}"/>
          </ac:spMkLst>
        </pc:spChg>
        <pc:spChg chg="del">
          <ac:chgData name="Peter Anthamatten" userId="92ae9dc6-d0ea-4aee-81dd-3b719838e7ee" providerId="ADAL" clId="{9F6E9BB3-F73C-4361-9457-DBFB142CCC85}" dt="2020-11-28T04:12:34.420" v="562" actId="478"/>
          <ac:spMkLst>
            <pc:docMk/>
            <pc:sldMk cId="172316741" sldId="2220"/>
            <ac:spMk id="15" creationId="{00000000-0000-0000-0000-000000000000}"/>
          </ac:spMkLst>
        </pc:spChg>
        <pc:picChg chg="mod">
          <ac:chgData name="Peter Anthamatten" userId="92ae9dc6-d0ea-4aee-81dd-3b719838e7ee" providerId="ADAL" clId="{9F6E9BB3-F73C-4361-9457-DBFB142CCC85}" dt="2020-11-28T01:53:27.961" v="89" actId="1076"/>
          <ac:picMkLst>
            <pc:docMk/>
            <pc:sldMk cId="172316741" sldId="2220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9F6E9BB3-F73C-4361-9457-DBFB142CCC85}" dt="2020-11-28T04:12:39.487" v="565"/>
        <pc:sldMkLst>
          <pc:docMk/>
          <pc:sldMk cId="2420686807" sldId="2221"/>
        </pc:sldMkLst>
        <pc:spChg chg="add del mod">
          <ac:chgData name="Peter Anthamatten" userId="92ae9dc6-d0ea-4aee-81dd-3b719838e7ee" providerId="ADAL" clId="{9F6E9BB3-F73C-4361-9457-DBFB142CCC85}" dt="2020-11-28T04:12:39.239" v="564" actId="478"/>
          <ac:spMkLst>
            <pc:docMk/>
            <pc:sldMk cId="2420686807" sldId="2221"/>
            <ac:spMk id="8" creationId="{FD86DBF2-5B3F-489B-A5DA-D1B3EA8556AC}"/>
          </ac:spMkLst>
        </pc:spChg>
        <pc:spChg chg="mod">
          <ac:chgData name="Peter Anthamatten" userId="92ae9dc6-d0ea-4aee-81dd-3b719838e7ee" providerId="ADAL" clId="{9F6E9BB3-F73C-4361-9457-DBFB142CCC85}" dt="2020-11-28T01:59:04.190" v="200" actId="1076"/>
          <ac:spMkLst>
            <pc:docMk/>
            <pc:sldMk cId="2420686807" sldId="2221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9F6E9BB3-F73C-4361-9457-DBFB142CCC85}" dt="2020-11-28T04:12:39.487" v="565"/>
          <ac:spMkLst>
            <pc:docMk/>
            <pc:sldMk cId="2420686807" sldId="2221"/>
            <ac:spMk id="10" creationId="{70A28E78-9CF7-4127-A7A9-4125B7105242}"/>
          </ac:spMkLst>
        </pc:spChg>
        <pc:spChg chg="del">
          <ac:chgData name="Peter Anthamatten" userId="92ae9dc6-d0ea-4aee-81dd-3b719838e7ee" providerId="ADAL" clId="{9F6E9BB3-F73C-4361-9457-DBFB142CCC85}" dt="2020-11-28T02:06:42.802" v="417" actId="478"/>
          <ac:spMkLst>
            <pc:docMk/>
            <pc:sldMk cId="2420686807" sldId="2221"/>
            <ac:spMk id="10" creationId="{BB574EA7-48DE-4638-8F26-A4B89432E236}"/>
          </ac:spMkLst>
        </pc:spChg>
        <pc:spChg chg="del mod">
          <ac:chgData name="Peter Anthamatten" userId="92ae9dc6-d0ea-4aee-81dd-3b719838e7ee" providerId="ADAL" clId="{9F6E9BB3-F73C-4361-9457-DBFB142CCC85}" dt="2020-11-28T04:12:39.239" v="564" actId="478"/>
          <ac:spMkLst>
            <pc:docMk/>
            <pc:sldMk cId="2420686807" sldId="2221"/>
            <ac:spMk id="12" creationId="{757122D8-2543-4AF3-906B-54EC21CBBF6A}"/>
          </ac:spMkLst>
        </pc:spChg>
        <pc:spChg chg="add mod">
          <ac:chgData name="Peter Anthamatten" userId="92ae9dc6-d0ea-4aee-81dd-3b719838e7ee" providerId="ADAL" clId="{9F6E9BB3-F73C-4361-9457-DBFB142CCC85}" dt="2020-11-28T04:12:39.487" v="565"/>
          <ac:spMkLst>
            <pc:docMk/>
            <pc:sldMk cId="2420686807" sldId="2221"/>
            <ac:spMk id="13" creationId="{5DD4DFCE-885B-45B4-90EC-B8BA735195A5}"/>
          </ac:spMkLst>
        </pc:spChg>
        <pc:spChg chg="add mod">
          <ac:chgData name="Peter Anthamatten" userId="92ae9dc6-d0ea-4aee-81dd-3b719838e7ee" providerId="ADAL" clId="{9F6E9BB3-F73C-4361-9457-DBFB142CCC85}" dt="2020-11-28T04:12:39.487" v="565"/>
          <ac:spMkLst>
            <pc:docMk/>
            <pc:sldMk cId="2420686807" sldId="2221"/>
            <ac:spMk id="14" creationId="{F54DD876-CA04-48AF-AD88-122D358B568A}"/>
          </ac:spMkLst>
        </pc:spChg>
        <pc:spChg chg="del">
          <ac:chgData name="Peter Anthamatten" userId="92ae9dc6-d0ea-4aee-81dd-3b719838e7ee" providerId="ADAL" clId="{9F6E9BB3-F73C-4361-9457-DBFB142CCC85}" dt="2020-11-28T04:12:39.239" v="564" actId="478"/>
          <ac:spMkLst>
            <pc:docMk/>
            <pc:sldMk cId="2420686807" sldId="2221"/>
            <ac:spMk id="15" creationId="{00000000-0000-0000-0000-000000000000}"/>
          </ac:spMkLst>
        </pc:spChg>
        <pc:picChg chg="mod">
          <ac:chgData name="Peter Anthamatten" userId="92ae9dc6-d0ea-4aee-81dd-3b719838e7ee" providerId="ADAL" clId="{9F6E9BB3-F73C-4361-9457-DBFB142CCC85}" dt="2020-11-28T01:54:00.919" v="97" actId="12788"/>
          <ac:picMkLst>
            <pc:docMk/>
            <pc:sldMk cId="2420686807" sldId="2221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9F6E9BB3-F73C-4361-9457-DBFB142CCC85}" dt="2020-11-28T04:12:43.811" v="567"/>
        <pc:sldMkLst>
          <pc:docMk/>
          <pc:sldMk cId="696068863" sldId="2222"/>
        </pc:sldMkLst>
        <pc:spChg chg="add del mod">
          <ac:chgData name="Peter Anthamatten" userId="92ae9dc6-d0ea-4aee-81dd-3b719838e7ee" providerId="ADAL" clId="{9F6E9BB3-F73C-4361-9457-DBFB142CCC85}" dt="2020-11-28T04:12:43.586" v="566" actId="478"/>
          <ac:spMkLst>
            <pc:docMk/>
            <pc:sldMk cId="696068863" sldId="2222"/>
            <ac:spMk id="8" creationId="{B78CEBDB-B393-4BA7-AB55-D81F5D5F10B5}"/>
          </ac:spMkLst>
        </pc:spChg>
        <pc:spChg chg="mod">
          <ac:chgData name="Peter Anthamatten" userId="92ae9dc6-d0ea-4aee-81dd-3b719838e7ee" providerId="ADAL" clId="{9F6E9BB3-F73C-4361-9457-DBFB142CCC85}" dt="2020-11-28T01:58:55.125" v="199" actId="1076"/>
          <ac:spMkLst>
            <pc:docMk/>
            <pc:sldMk cId="696068863" sldId="2222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9F6E9BB3-F73C-4361-9457-DBFB142CCC85}" dt="2020-11-28T04:12:43.811" v="567"/>
          <ac:spMkLst>
            <pc:docMk/>
            <pc:sldMk cId="696068863" sldId="2222"/>
            <ac:spMk id="10" creationId="{38F395F1-DF34-4FD4-8E64-EB583C277CD9}"/>
          </ac:spMkLst>
        </pc:spChg>
        <pc:spChg chg="del">
          <ac:chgData name="Peter Anthamatten" userId="92ae9dc6-d0ea-4aee-81dd-3b719838e7ee" providerId="ADAL" clId="{9F6E9BB3-F73C-4361-9457-DBFB142CCC85}" dt="2020-11-28T02:06:47.229" v="419" actId="478"/>
          <ac:spMkLst>
            <pc:docMk/>
            <pc:sldMk cId="696068863" sldId="2222"/>
            <ac:spMk id="10" creationId="{BB574EA7-48DE-4638-8F26-A4B89432E236}"/>
          </ac:spMkLst>
        </pc:spChg>
        <pc:spChg chg="del mod">
          <ac:chgData name="Peter Anthamatten" userId="92ae9dc6-d0ea-4aee-81dd-3b719838e7ee" providerId="ADAL" clId="{9F6E9BB3-F73C-4361-9457-DBFB142CCC85}" dt="2020-11-28T04:12:43.586" v="566" actId="478"/>
          <ac:spMkLst>
            <pc:docMk/>
            <pc:sldMk cId="696068863" sldId="2222"/>
            <ac:spMk id="12" creationId="{757122D8-2543-4AF3-906B-54EC21CBBF6A}"/>
          </ac:spMkLst>
        </pc:spChg>
        <pc:spChg chg="add mod">
          <ac:chgData name="Peter Anthamatten" userId="92ae9dc6-d0ea-4aee-81dd-3b719838e7ee" providerId="ADAL" clId="{9F6E9BB3-F73C-4361-9457-DBFB142CCC85}" dt="2020-11-28T04:12:43.811" v="567"/>
          <ac:spMkLst>
            <pc:docMk/>
            <pc:sldMk cId="696068863" sldId="2222"/>
            <ac:spMk id="13" creationId="{233A4C13-80DB-408A-888B-5FAB362E9583}"/>
          </ac:spMkLst>
        </pc:spChg>
        <pc:spChg chg="add mod">
          <ac:chgData name="Peter Anthamatten" userId="92ae9dc6-d0ea-4aee-81dd-3b719838e7ee" providerId="ADAL" clId="{9F6E9BB3-F73C-4361-9457-DBFB142CCC85}" dt="2020-11-28T04:12:43.811" v="567"/>
          <ac:spMkLst>
            <pc:docMk/>
            <pc:sldMk cId="696068863" sldId="2222"/>
            <ac:spMk id="14" creationId="{D625FEF4-3914-4D0D-8739-F381BFF75BF2}"/>
          </ac:spMkLst>
        </pc:spChg>
        <pc:spChg chg="del">
          <ac:chgData name="Peter Anthamatten" userId="92ae9dc6-d0ea-4aee-81dd-3b719838e7ee" providerId="ADAL" clId="{9F6E9BB3-F73C-4361-9457-DBFB142CCC85}" dt="2020-11-28T04:12:43.586" v="566" actId="478"/>
          <ac:spMkLst>
            <pc:docMk/>
            <pc:sldMk cId="696068863" sldId="2222"/>
            <ac:spMk id="15" creationId="{00000000-0000-0000-0000-000000000000}"/>
          </ac:spMkLst>
        </pc:spChg>
        <pc:picChg chg="mod">
          <ac:chgData name="Peter Anthamatten" userId="92ae9dc6-d0ea-4aee-81dd-3b719838e7ee" providerId="ADAL" clId="{9F6E9BB3-F73C-4361-9457-DBFB142CCC85}" dt="2020-11-28T01:55:04.724" v="114" actId="12788"/>
          <ac:picMkLst>
            <pc:docMk/>
            <pc:sldMk cId="696068863" sldId="2222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9F6E9BB3-F73C-4361-9457-DBFB142CCC85}" dt="2020-11-28T04:12:48.399" v="569"/>
        <pc:sldMkLst>
          <pc:docMk/>
          <pc:sldMk cId="902391606" sldId="2223"/>
        </pc:sldMkLst>
        <pc:spChg chg="add del mod">
          <ac:chgData name="Peter Anthamatten" userId="92ae9dc6-d0ea-4aee-81dd-3b719838e7ee" providerId="ADAL" clId="{9F6E9BB3-F73C-4361-9457-DBFB142CCC85}" dt="2020-11-28T04:12:48.114" v="568" actId="478"/>
          <ac:spMkLst>
            <pc:docMk/>
            <pc:sldMk cId="902391606" sldId="2223"/>
            <ac:spMk id="8" creationId="{7B9FA5B0-7A4B-4DB3-8357-D19AA02D71DF}"/>
          </ac:spMkLst>
        </pc:spChg>
        <pc:spChg chg="mod">
          <ac:chgData name="Peter Anthamatten" userId="92ae9dc6-d0ea-4aee-81dd-3b719838e7ee" providerId="ADAL" clId="{9F6E9BB3-F73C-4361-9457-DBFB142CCC85}" dt="2020-11-28T01:58:46.919" v="198" actId="1076"/>
          <ac:spMkLst>
            <pc:docMk/>
            <pc:sldMk cId="902391606" sldId="2223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9F6E9BB3-F73C-4361-9457-DBFB142CCC85}" dt="2020-11-28T04:12:48.399" v="569"/>
          <ac:spMkLst>
            <pc:docMk/>
            <pc:sldMk cId="902391606" sldId="2223"/>
            <ac:spMk id="10" creationId="{8B3A9757-DADA-4041-ACE0-615C4AA85713}"/>
          </ac:spMkLst>
        </pc:spChg>
        <pc:spChg chg="del">
          <ac:chgData name="Peter Anthamatten" userId="92ae9dc6-d0ea-4aee-81dd-3b719838e7ee" providerId="ADAL" clId="{9F6E9BB3-F73C-4361-9457-DBFB142CCC85}" dt="2020-11-28T02:06:51.178" v="421" actId="478"/>
          <ac:spMkLst>
            <pc:docMk/>
            <pc:sldMk cId="902391606" sldId="2223"/>
            <ac:spMk id="10" creationId="{BB574EA7-48DE-4638-8F26-A4B89432E236}"/>
          </ac:spMkLst>
        </pc:spChg>
        <pc:spChg chg="del mod">
          <ac:chgData name="Peter Anthamatten" userId="92ae9dc6-d0ea-4aee-81dd-3b719838e7ee" providerId="ADAL" clId="{9F6E9BB3-F73C-4361-9457-DBFB142CCC85}" dt="2020-11-28T04:12:48.114" v="568" actId="478"/>
          <ac:spMkLst>
            <pc:docMk/>
            <pc:sldMk cId="902391606" sldId="2223"/>
            <ac:spMk id="12" creationId="{757122D8-2543-4AF3-906B-54EC21CBBF6A}"/>
          </ac:spMkLst>
        </pc:spChg>
        <pc:spChg chg="add mod">
          <ac:chgData name="Peter Anthamatten" userId="92ae9dc6-d0ea-4aee-81dd-3b719838e7ee" providerId="ADAL" clId="{9F6E9BB3-F73C-4361-9457-DBFB142CCC85}" dt="2020-11-28T04:12:48.399" v="569"/>
          <ac:spMkLst>
            <pc:docMk/>
            <pc:sldMk cId="902391606" sldId="2223"/>
            <ac:spMk id="13" creationId="{E05DD1A2-C7AE-4CC6-88B8-78D435EB07C1}"/>
          </ac:spMkLst>
        </pc:spChg>
        <pc:spChg chg="add mod">
          <ac:chgData name="Peter Anthamatten" userId="92ae9dc6-d0ea-4aee-81dd-3b719838e7ee" providerId="ADAL" clId="{9F6E9BB3-F73C-4361-9457-DBFB142CCC85}" dt="2020-11-28T04:12:48.399" v="569"/>
          <ac:spMkLst>
            <pc:docMk/>
            <pc:sldMk cId="902391606" sldId="2223"/>
            <ac:spMk id="14" creationId="{8793368C-5503-4CDC-B537-A09F7D580D0B}"/>
          </ac:spMkLst>
        </pc:spChg>
        <pc:spChg chg="del">
          <ac:chgData name="Peter Anthamatten" userId="92ae9dc6-d0ea-4aee-81dd-3b719838e7ee" providerId="ADAL" clId="{9F6E9BB3-F73C-4361-9457-DBFB142CCC85}" dt="2020-11-28T04:12:48.114" v="568" actId="478"/>
          <ac:spMkLst>
            <pc:docMk/>
            <pc:sldMk cId="902391606" sldId="2223"/>
            <ac:spMk id="15" creationId="{00000000-0000-0000-0000-000000000000}"/>
          </ac:spMkLst>
        </pc:spChg>
        <pc:picChg chg="mod">
          <ac:chgData name="Peter Anthamatten" userId="92ae9dc6-d0ea-4aee-81dd-3b719838e7ee" providerId="ADAL" clId="{9F6E9BB3-F73C-4361-9457-DBFB142CCC85}" dt="2020-11-28T01:56:01.814" v="123" actId="12788"/>
          <ac:picMkLst>
            <pc:docMk/>
            <pc:sldMk cId="902391606" sldId="2223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9F6E9BB3-F73C-4361-9457-DBFB142CCC85}" dt="2020-11-28T04:12:52.905" v="572"/>
        <pc:sldMkLst>
          <pc:docMk/>
          <pc:sldMk cId="722678688" sldId="2224"/>
        </pc:sldMkLst>
        <pc:spChg chg="add del mod">
          <ac:chgData name="Peter Anthamatten" userId="92ae9dc6-d0ea-4aee-81dd-3b719838e7ee" providerId="ADAL" clId="{9F6E9BB3-F73C-4361-9457-DBFB142CCC85}" dt="2020-11-28T04:12:52.549" v="571" actId="478"/>
          <ac:spMkLst>
            <pc:docMk/>
            <pc:sldMk cId="722678688" sldId="2224"/>
            <ac:spMk id="8" creationId="{5F6BAB2F-F371-44C2-857E-04796F311A0E}"/>
          </ac:spMkLst>
        </pc:spChg>
        <pc:spChg chg="mod">
          <ac:chgData name="Peter Anthamatten" userId="92ae9dc6-d0ea-4aee-81dd-3b719838e7ee" providerId="ADAL" clId="{9F6E9BB3-F73C-4361-9457-DBFB142CCC85}" dt="2020-11-28T01:58:38.293" v="197" actId="1076"/>
          <ac:spMkLst>
            <pc:docMk/>
            <pc:sldMk cId="722678688" sldId="2224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9F6E9BB3-F73C-4361-9457-DBFB142CCC85}" dt="2020-11-28T04:12:52.905" v="572"/>
          <ac:spMkLst>
            <pc:docMk/>
            <pc:sldMk cId="722678688" sldId="2224"/>
            <ac:spMk id="10" creationId="{2026FE75-ECAA-4EB6-8792-5875FFB80DF2}"/>
          </ac:spMkLst>
        </pc:spChg>
        <pc:spChg chg="del">
          <ac:chgData name="Peter Anthamatten" userId="92ae9dc6-d0ea-4aee-81dd-3b719838e7ee" providerId="ADAL" clId="{9F6E9BB3-F73C-4361-9457-DBFB142CCC85}" dt="2020-11-28T02:06:54.668" v="423" actId="478"/>
          <ac:spMkLst>
            <pc:docMk/>
            <pc:sldMk cId="722678688" sldId="2224"/>
            <ac:spMk id="10" creationId="{BB574EA7-48DE-4638-8F26-A4B89432E236}"/>
          </ac:spMkLst>
        </pc:spChg>
        <pc:spChg chg="del mod">
          <ac:chgData name="Peter Anthamatten" userId="92ae9dc6-d0ea-4aee-81dd-3b719838e7ee" providerId="ADAL" clId="{9F6E9BB3-F73C-4361-9457-DBFB142CCC85}" dt="2020-11-28T04:12:52.549" v="571" actId="478"/>
          <ac:spMkLst>
            <pc:docMk/>
            <pc:sldMk cId="722678688" sldId="2224"/>
            <ac:spMk id="12" creationId="{757122D8-2543-4AF3-906B-54EC21CBBF6A}"/>
          </ac:spMkLst>
        </pc:spChg>
        <pc:spChg chg="add mod">
          <ac:chgData name="Peter Anthamatten" userId="92ae9dc6-d0ea-4aee-81dd-3b719838e7ee" providerId="ADAL" clId="{9F6E9BB3-F73C-4361-9457-DBFB142CCC85}" dt="2020-11-28T04:12:52.905" v="572"/>
          <ac:spMkLst>
            <pc:docMk/>
            <pc:sldMk cId="722678688" sldId="2224"/>
            <ac:spMk id="13" creationId="{2DD7845E-C27C-4BAE-9492-5B3F8719D633}"/>
          </ac:spMkLst>
        </pc:spChg>
        <pc:spChg chg="add mod">
          <ac:chgData name="Peter Anthamatten" userId="92ae9dc6-d0ea-4aee-81dd-3b719838e7ee" providerId="ADAL" clId="{9F6E9BB3-F73C-4361-9457-DBFB142CCC85}" dt="2020-11-28T04:12:52.905" v="572"/>
          <ac:spMkLst>
            <pc:docMk/>
            <pc:sldMk cId="722678688" sldId="2224"/>
            <ac:spMk id="14" creationId="{40BD3E4D-A383-486B-954A-3F3B31A69A67}"/>
          </ac:spMkLst>
        </pc:spChg>
        <pc:spChg chg="del mod">
          <ac:chgData name="Peter Anthamatten" userId="92ae9dc6-d0ea-4aee-81dd-3b719838e7ee" providerId="ADAL" clId="{9F6E9BB3-F73C-4361-9457-DBFB142CCC85}" dt="2020-11-28T04:12:52.549" v="571" actId="478"/>
          <ac:spMkLst>
            <pc:docMk/>
            <pc:sldMk cId="722678688" sldId="2224"/>
            <ac:spMk id="15" creationId="{00000000-0000-0000-0000-000000000000}"/>
          </ac:spMkLst>
        </pc:spChg>
        <pc:picChg chg="mod">
          <ac:chgData name="Peter Anthamatten" userId="92ae9dc6-d0ea-4aee-81dd-3b719838e7ee" providerId="ADAL" clId="{9F6E9BB3-F73C-4361-9457-DBFB142CCC85}" dt="2020-11-28T01:56:55.178" v="138" actId="1076"/>
          <ac:picMkLst>
            <pc:docMk/>
            <pc:sldMk cId="722678688" sldId="2224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9F6E9BB3-F73C-4361-9457-DBFB142CCC85}" dt="2020-11-28T04:12:57.822" v="574"/>
        <pc:sldMkLst>
          <pc:docMk/>
          <pc:sldMk cId="2087122662" sldId="2225"/>
        </pc:sldMkLst>
        <pc:spChg chg="add del mod">
          <ac:chgData name="Peter Anthamatten" userId="92ae9dc6-d0ea-4aee-81dd-3b719838e7ee" providerId="ADAL" clId="{9F6E9BB3-F73C-4361-9457-DBFB142CCC85}" dt="2020-11-28T04:12:57.547" v="573" actId="478"/>
          <ac:spMkLst>
            <pc:docMk/>
            <pc:sldMk cId="2087122662" sldId="2225"/>
            <ac:spMk id="8" creationId="{A6832E61-AD09-4934-92CA-34FD9A8EE689}"/>
          </ac:spMkLst>
        </pc:spChg>
        <pc:spChg chg="mod">
          <ac:chgData name="Peter Anthamatten" userId="92ae9dc6-d0ea-4aee-81dd-3b719838e7ee" providerId="ADAL" clId="{9F6E9BB3-F73C-4361-9457-DBFB142CCC85}" dt="2020-11-28T01:58:28.993" v="196" actId="1076"/>
          <ac:spMkLst>
            <pc:docMk/>
            <pc:sldMk cId="2087122662" sldId="2225"/>
            <ac:spMk id="9" creationId="{86BE334F-7347-48C9-B14E-E6A015FAFCC9}"/>
          </ac:spMkLst>
        </pc:spChg>
        <pc:spChg chg="del">
          <ac:chgData name="Peter Anthamatten" userId="92ae9dc6-d0ea-4aee-81dd-3b719838e7ee" providerId="ADAL" clId="{9F6E9BB3-F73C-4361-9457-DBFB142CCC85}" dt="2020-11-28T02:06:58.434" v="425" actId="478"/>
          <ac:spMkLst>
            <pc:docMk/>
            <pc:sldMk cId="2087122662" sldId="2225"/>
            <ac:spMk id="10" creationId="{BB574EA7-48DE-4638-8F26-A4B89432E236}"/>
          </ac:spMkLst>
        </pc:spChg>
        <pc:spChg chg="add mod">
          <ac:chgData name="Peter Anthamatten" userId="92ae9dc6-d0ea-4aee-81dd-3b719838e7ee" providerId="ADAL" clId="{9F6E9BB3-F73C-4361-9457-DBFB142CCC85}" dt="2020-11-28T04:12:57.822" v="574"/>
          <ac:spMkLst>
            <pc:docMk/>
            <pc:sldMk cId="2087122662" sldId="2225"/>
            <ac:spMk id="10" creationId="{C3E5A381-CE09-4548-88FC-1AC19518ABA3}"/>
          </ac:spMkLst>
        </pc:spChg>
        <pc:spChg chg="del mod">
          <ac:chgData name="Peter Anthamatten" userId="92ae9dc6-d0ea-4aee-81dd-3b719838e7ee" providerId="ADAL" clId="{9F6E9BB3-F73C-4361-9457-DBFB142CCC85}" dt="2020-11-28T04:12:57.547" v="573" actId="478"/>
          <ac:spMkLst>
            <pc:docMk/>
            <pc:sldMk cId="2087122662" sldId="2225"/>
            <ac:spMk id="12" creationId="{757122D8-2543-4AF3-906B-54EC21CBBF6A}"/>
          </ac:spMkLst>
        </pc:spChg>
        <pc:spChg chg="add mod">
          <ac:chgData name="Peter Anthamatten" userId="92ae9dc6-d0ea-4aee-81dd-3b719838e7ee" providerId="ADAL" clId="{9F6E9BB3-F73C-4361-9457-DBFB142CCC85}" dt="2020-11-28T04:12:57.822" v="574"/>
          <ac:spMkLst>
            <pc:docMk/>
            <pc:sldMk cId="2087122662" sldId="2225"/>
            <ac:spMk id="13" creationId="{F5B6B1DB-6A34-4D9D-863A-3067861710EC}"/>
          </ac:spMkLst>
        </pc:spChg>
        <pc:spChg chg="add mod">
          <ac:chgData name="Peter Anthamatten" userId="92ae9dc6-d0ea-4aee-81dd-3b719838e7ee" providerId="ADAL" clId="{9F6E9BB3-F73C-4361-9457-DBFB142CCC85}" dt="2020-11-28T04:12:57.822" v="574"/>
          <ac:spMkLst>
            <pc:docMk/>
            <pc:sldMk cId="2087122662" sldId="2225"/>
            <ac:spMk id="14" creationId="{837FDCA3-7A6C-4904-B0D0-F9296C088031}"/>
          </ac:spMkLst>
        </pc:spChg>
        <pc:spChg chg="del">
          <ac:chgData name="Peter Anthamatten" userId="92ae9dc6-d0ea-4aee-81dd-3b719838e7ee" providerId="ADAL" clId="{9F6E9BB3-F73C-4361-9457-DBFB142CCC85}" dt="2020-11-28T04:12:57.547" v="573" actId="478"/>
          <ac:spMkLst>
            <pc:docMk/>
            <pc:sldMk cId="2087122662" sldId="2225"/>
            <ac:spMk id="15" creationId="{00000000-0000-0000-0000-000000000000}"/>
          </ac:spMkLst>
        </pc:spChg>
        <pc:picChg chg="mod">
          <ac:chgData name="Peter Anthamatten" userId="92ae9dc6-d0ea-4aee-81dd-3b719838e7ee" providerId="ADAL" clId="{9F6E9BB3-F73C-4361-9457-DBFB142CCC85}" dt="2020-11-28T01:57:26.287" v="147" actId="14826"/>
          <ac:picMkLst>
            <pc:docMk/>
            <pc:sldMk cId="2087122662" sldId="2225"/>
            <ac:picMk id="11" creationId="{94B36F44-2A22-4AEC-A0CE-648098827AA5}"/>
          </ac:picMkLst>
        </pc:picChg>
      </pc:sldChg>
      <pc:sldChg chg="addSp delSp modSp add mod ord">
        <pc:chgData name="Peter Anthamatten" userId="92ae9dc6-d0ea-4aee-81dd-3b719838e7ee" providerId="ADAL" clId="{9F6E9BB3-F73C-4361-9457-DBFB142CCC85}" dt="2020-11-28T04:13:03.085" v="576"/>
        <pc:sldMkLst>
          <pc:docMk/>
          <pc:sldMk cId="3903446022" sldId="2226"/>
        </pc:sldMkLst>
        <pc:spChg chg="add del mod">
          <ac:chgData name="Peter Anthamatten" userId="92ae9dc6-d0ea-4aee-81dd-3b719838e7ee" providerId="ADAL" clId="{9F6E9BB3-F73C-4361-9457-DBFB142CCC85}" dt="2020-11-28T04:13:02.810" v="575" actId="478"/>
          <ac:spMkLst>
            <pc:docMk/>
            <pc:sldMk cId="3903446022" sldId="2226"/>
            <ac:spMk id="8" creationId="{B22793F3-F764-4DBD-A151-6EEC90452020}"/>
          </ac:spMkLst>
        </pc:spChg>
        <pc:spChg chg="mod">
          <ac:chgData name="Peter Anthamatten" userId="92ae9dc6-d0ea-4aee-81dd-3b719838e7ee" providerId="ADAL" clId="{9F6E9BB3-F73C-4361-9457-DBFB142CCC85}" dt="2020-11-28T01:58:21.619" v="195" actId="1076"/>
          <ac:spMkLst>
            <pc:docMk/>
            <pc:sldMk cId="3903446022" sldId="2226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9F6E9BB3-F73C-4361-9457-DBFB142CCC85}" dt="2020-11-28T04:13:03.085" v="576"/>
          <ac:spMkLst>
            <pc:docMk/>
            <pc:sldMk cId="3903446022" sldId="2226"/>
            <ac:spMk id="10" creationId="{4AB345EE-25D1-4563-950E-B3E676B79B22}"/>
          </ac:spMkLst>
        </pc:spChg>
        <pc:spChg chg="del">
          <ac:chgData name="Peter Anthamatten" userId="92ae9dc6-d0ea-4aee-81dd-3b719838e7ee" providerId="ADAL" clId="{9F6E9BB3-F73C-4361-9457-DBFB142CCC85}" dt="2020-11-28T02:07:02.307" v="427" actId="478"/>
          <ac:spMkLst>
            <pc:docMk/>
            <pc:sldMk cId="3903446022" sldId="2226"/>
            <ac:spMk id="10" creationId="{BB574EA7-48DE-4638-8F26-A4B89432E236}"/>
          </ac:spMkLst>
        </pc:spChg>
        <pc:spChg chg="del mod">
          <ac:chgData name="Peter Anthamatten" userId="92ae9dc6-d0ea-4aee-81dd-3b719838e7ee" providerId="ADAL" clId="{9F6E9BB3-F73C-4361-9457-DBFB142CCC85}" dt="2020-11-28T04:13:02.810" v="575" actId="478"/>
          <ac:spMkLst>
            <pc:docMk/>
            <pc:sldMk cId="3903446022" sldId="2226"/>
            <ac:spMk id="12" creationId="{757122D8-2543-4AF3-906B-54EC21CBBF6A}"/>
          </ac:spMkLst>
        </pc:spChg>
        <pc:spChg chg="add mod">
          <ac:chgData name="Peter Anthamatten" userId="92ae9dc6-d0ea-4aee-81dd-3b719838e7ee" providerId="ADAL" clId="{9F6E9BB3-F73C-4361-9457-DBFB142CCC85}" dt="2020-11-28T04:13:03.085" v="576"/>
          <ac:spMkLst>
            <pc:docMk/>
            <pc:sldMk cId="3903446022" sldId="2226"/>
            <ac:spMk id="13" creationId="{70419703-B5D1-4C4C-BA09-F8A9D075E1C5}"/>
          </ac:spMkLst>
        </pc:spChg>
        <pc:spChg chg="add mod">
          <ac:chgData name="Peter Anthamatten" userId="92ae9dc6-d0ea-4aee-81dd-3b719838e7ee" providerId="ADAL" clId="{9F6E9BB3-F73C-4361-9457-DBFB142CCC85}" dt="2020-11-28T04:13:03.085" v="576"/>
          <ac:spMkLst>
            <pc:docMk/>
            <pc:sldMk cId="3903446022" sldId="2226"/>
            <ac:spMk id="14" creationId="{9008BFBB-7A81-432E-8C1C-9CF8BF0C7D84}"/>
          </ac:spMkLst>
        </pc:spChg>
        <pc:spChg chg="del">
          <ac:chgData name="Peter Anthamatten" userId="92ae9dc6-d0ea-4aee-81dd-3b719838e7ee" providerId="ADAL" clId="{9F6E9BB3-F73C-4361-9457-DBFB142CCC85}" dt="2020-11-28T04:13:02.810" v="575" actId="478"/>
          <ac:spMkLst>
            <pc:docMk/>
            <pc:sldMk cId="3903446022" sldId="2226"/>
            <ac:spMk id="15" creationId="{00000000-0000-0000-0000-000000000000}"/>
          </ac:spMkLst>
        </pc:spChg>
        <pc:picChg chg="mod">
          <ac:chgData name="Peter Anthamatten" userId="92ae9dc6-d0ea-4aee-81dd-3b719838e7ee" providerId="ADAL" clId="{9F6E9BB3-F73C-4361-9457-DBFB142CCC85}" dt="2020-11-28T02:01:50.538" v="238" actId="1076"/>
          <ac:picMkLst>
            <pc:docMk/>
            <pc:sldMk cId="3903446022" sldId="2226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9F6E9BB3-F73C-4361-9457-DBFB142CCC85}" dt="2020-11-28T04:33:48.997" v="600" actId="14826"/>
        <pc:sldMkLst>
          <pc:docMk/>
          <pc:sldMk cId="3598206051" sldId="2227"/>
        </pc:sldMkLst>
        <pc:spChg chg="add del mod">
          <ac:chgData name="Peter Anthamatten" userId="92ae9dc6-d0ea-4aee-81dd-3b719838e7ee" providerId="ADAL" clId="{9F6E9BB3-F73C-4361-9457-DBFB142CCC85}" dt="2020-11-28T04:13:07.690" v="577" actId="478"/>
          <ac:spMkLst>
            <pc:docMk/>
            <pc:sldMk cId="3598206051" sldId="2227"/>
            <ac:spMk id="8" creationId="{8CBC6C68-C2C1-4AA3-B3C5-0ED65D4EC4FE}"/>
          </ac:spMkLst>
        </pc:spChg>
        <pc:spChg chg="mod">
          <ac:chgData name="Peter Anthamatten" userId="92ae9dc6-d0ea-4aee-81dd-3b719838e7ee" providerId="ADAL" clId="{9F6E9BB3-F73C-4361-9457-DBFB142CCC85}" dt="2020-11-28T02:00:28.998" v="218" actId="1076"/>
          <ac:spMkLst>
            <pc:docMk/>
            <pc:sldMk cId="3598206051" sldId="2227"/>
            <ac:spMk id="9" creationId="{86BE334F-7347-48C9-B14E-E6A015FAFCC9}"/>
          </ac:spMkLst>
        </pc:spChg>
        <pc:spChg chg="del">
          <ac:chgData name="Peter Anthamatten" userId="92ae9dc6-d0ea-4aee-81dd-3b719838e7ee" providerId="ADAL" clId="{9F6E9BB3-F73C-4361-9457-DBFB142CCC85}" dt="2020-11-28T02:07:06.670" v="429" actId="478"/>
          <ac:spMkLst>
            <pc:docMk/>
            <pc:sldMk cId="3598206051" sldId="2227"/>
            <ac:spMk id="10" creationId="{BB574EA7-48DE-4638-8F26-A4B89432E236}"/>
          </ac:spMkLst>
        </pc:spChg>
        <pc:spChg chg="add mod">
          <ac:chgData name="Peter Anthamatten" userId="92ae9dc6-d0ea-4aee-81dd-3b719838e7ee" providerId="ADAL" clId="{9F6E9BB3-F73C-4361-9457-DBFB142CCC85}" dt="2020-11-28T04:13:07.959" v="578"/>
          <ac:spMkLst>
            <pc:docMk/>
            <pc:sldMk cId="3598206051" sldId="2227"/>
            <ac:spMk id="10" creationId="{FCE71140-2B07-41B8-A328-4552903A3EC9}"/>
          </ac:spMkLst>
        </pc:spChg>
        <pc:spChg chg="del mod">
          <ac:chgData name="Peter Anthamatten" userId="92ae9dc6-d0ea-4aee-81dd-3b719838e7ee" providerId="ADAL" clId="{9F6E9BB3-F73C-4361-9457-DBFB142CCC85}" dt="2020-11-28T04:13:07.690" v="577" actId="478"/>
          <ac:spMkLst>
            <pc:docMk/>
            <pc:sldMk cId="3598206051" sldId="2227"/>
            <ac:spMk id="12" creationId="{757122D8-2543-4AF3-906B-54EC21CBBF6A}"/>
          </ac:spMkLst>
        </pc:spChg>
        <pc:spChg chg="add mod">
          <ac:chgData name="Peter Anthamatten" userId="92ae9dc6-d0ea-4aee-81dd-3b719838e7ee" providerId="ADAL" clId="{9F6E9BB3-F73C-4361-9457-DBFB142CCC85}" dt="2020-11-28T04:13:07.959" v="578"/>
          <ac:spMkLst>
            <pc:docMk/>
            <pc:sldMk cId="3598206051" sldId="2227"/>
            <ac:spMk id="13" creationId="{47D54D0C-43B7-4F5B-8612-2654D37B11D8}"/>
          </ac:spMkLst>
        </pc:spChg>
        <pc:spChg chg="add mod">
          <ac:chgData name="Peter Anthamatten" userId="92ae9dc6-d0ea-4aee-81dd-3b719838e7ee" providerId="ADAL" clId="{9F6E9BB3-F73C-4361-9457-DBFB142CCC85}" dt="2020-11-28T04:13:07.959" v="578"/>
          <ac:spMkLst>
            <pc:docMk/>
            <pc:sldMk cId="3598206051" sldId="2227"/>
            <ac:spMk id="14" creationId="{D2B725A9-6922-46D7-92BE-54DD6A97E2C1}"/>
          </ac:spMkLst>
        </pc:spChg>
        <pc:spChg chg="del">
          <ac:chgData name="Peter Anthamatten" userId="92ae9dc6-d0ea-4aee-81dd-3b719838e7ee" providerId="ADAL" clId="{9F6E9BB3-F73C-4361-9457-DBFB142CCC85}" dt="2020-11-28T04:13:07.690" v="577" actId="478"/>
          <ac:spMkLst>
            <pc:docMk/>
            <pc:sldMk cId="3598206051" sldId="2227"/>
            <ac:spMk id="15" creationId="{00000000-0000-0000-0000-000000000000}"/>
          </ac:spMkLst>
        </pc:spChg>
        <pc:picChg chg="mod">
          <ac:chgData name="Peter Anthamatten" userId="92ae9dc6-d0ea-4aee-81dd-3b719838e7ee" providerId="ADAL" clId="{9F6E9BB3-F73C-4361-9457-DBFB142CCC85}" dt="2020-11-28T04:33:48.997" v="600" actId="14826"/>
          <ac:picMkLst>
            <pc:docMk/>
            <pc:sldMk cId="3598206051" sldId="2227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9F6E9BB3-F73C-4361-9457-DBFB142CCC85}" dt="2020-11-28T04:13:22.476" v="585"/>
        <pc:sldMkLst>
          <pc:docMk/>
          <pc:sldMk cId="1128032319" sldId="2228"/>
        </pc:sldMkLst>
        <pc:spChg chg="add del mod">
          <ac:chgData name="Peter Anthamatten" userId="92ae9dc6-d0ea-4aee-81dd-3b719838e7ee" providerId="ADAL" clId="{9F6E9BB3-F73C-4361-9457-DBFB142CCC85}" dt="2020-11-28T04:13:22.162" v="584" actId="478"/>
          <ac:spMkLst>
            <pc:docMk/>
            <pc:sldMk cId="1128032319" sldId="2228"/>
            <ac:spMk id="8" creationId="{996A2BC0-936D-47AB-BD9F-C8EB33CFE938}"/>
          </ac:spMkLst>
        </pc:spChg>
        <pc:spChg chg="mod">
          <ac:chgData name="Peter Anthamatten" userId="92ae9dc6-d0ea-4aee-81dd-3b719838e7ee" providerId="ADAL" clId="{9F6E9BB3-F73C-4361-9457-DBFB142CCC85}" dt="2020-11-28T02:04:35.344" v="383" actId="14100"/>
          <ac:spMkLst>
            <pc:docMk/>
            <pc:sldMk cId="1128032319" sldId="2228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9F6E9BB3-F73C-4361-9457-DBFB142CCC85}" dt="2020-11-28T04:13:22.476" v="585"/>
          <ac:spMkLst>
            <pc:docMk/>
            <pc:sldMk cId="1128032319" sldId="2228"/>
            <ac:spMk id="10" creationId="{A4188706-0DF8-40DF-B9A8-952232C6D603}"/>
          </ac:spMkLst>
        </pc:spChg>
        <pc:spChg chg="del mod">
          <ac:chgData name="Peter Anthamatten" userId="92ae9dc6-d0ea-4aee-81dd-3b719838e7ee" providerId="ADAL" clId="{9F6E9BB3-F73C-4361-9457-DBFB142CCC85}" dt="2020-11-28T02:07:17.794" v="435" actId="478"/>
          <ac:spMkLst>
            <pc:docMk/>
            <pc:sldMk cId="1128032319" sldId="2228"/>
            <ac:spMk id="10" creationId="{BB574EA7-48DE-4638-8F26-A4B89432E236}"/>
          </ac:spMkLst>
        </pc:spChg>
        <pc:spChg chg="del mod">
          <ac:chgData name="Peter Anthamatten" userId="92ae9dc6-d0ea-4aee-81dd-3b719838e7ee" providerId="ADAL" clId="{9F6E9BB3-F73C-4361-9457-DBFB142CCC85}" dt="2020-11-28T04:13:22.162" v="584" actId="478"/>
          <ac:spMkLst>
            <pc:docMk/>
            <pc:sldMk cId="1128032319" sldId="2228"/>
            <ac:spMk id="12" creationId="{757122D8-2543-4AF3-906B-54EC21CBBF6A}"/>
          </ac:spMkLst>
        </pc:spChg>
        <pc:spChg chg="add del mod">
          <ac:chgData name="Peter Anthamatten" userId="92ae9dc6-d0ea-4aee-81dd-3b719838e7ee" providerId="ADAL" clId="{9F6E9BB3-F73C-4361-9457-DBFB142CCC85}" dt="2020-11-28T02:07:39.204" v="447" actId="478"/>
          <ac:spMkLst>
            <pc:docMk/>
            <pc:sldMk cId="1128032319" sldId="2228"/>
            <ac:spMk id="13" creationId="{1D2CAC13-B07D-4BA4-A430-1A1EFA63D1D8}"/>
          </ac:spMkLst>
        </pc:spChg>
        <pc:spChg chg="add mod">
          <ac:chgData name="Peter Anthamatten" userId="92ae9dc6-d0ea-4aee-81dd-3b719838e7ee" providerId="ADAL" clId="{9F6E9BB3-F73C-4361-9457-DBFB142CCC85}" dt="2020-11-28T04:13:22.476" v="585"/>
          <ac:spMkLst>
            <pc:docMk/>
            <pc:sldMk cId="1128032319" sldId="2228"/>
            <ac:spMk id="13" creationId="{63F5FCAD-0BFA-4A6E-99D2-66F1FE02DC2B}"/>
          </ac:spMkLst>
        </pc:spChg>
        <pc:spChg chg="add mod">
          <ac:chgData name="Peter Anthamatten" userId="92ae9dc6-d0ea-4aee-81dd-3b719838e7ee" providerId="ADAL" clId="{9F6E9BB3-F73C-4361-9457-DBFB142CCC85}" dt="2020-11-28T04:13:22.476" v="585"/>
          <ac:spMkLst>
            <pc:docMk/>
            <pc:sldMk cId="1128032319" sldId="2228"/>
            <ac:spMk id="14" creationId="{34314299-8928-4FB4-A146-51FFE7B17244}"/>
          </ac:spMkLst>
        </pc:spChg>
        <pc:spChg chg="del">
          <ac:chgData name="Peter Anthamatten" userId="92ae9dc6-d0ea-4aee-81dd-3b719838e7ee" providerId="ADAL" clId="{9F6E9BB3-F73C-4361-9457-DBFB142CCC85}" dt="2020-11-28T04:13:22.162" v="584" actId="478"/>
          <ac:spMkLst>
            <pc:docMk/>
            <pc:sldMk cId="1128032319" sldId="2228"/>
            <ac:spMk id="15" creationId="{00000000-0000-0000-0000-000000000000}"/>
          </ac:spMkLst>
        </pc:spChg>
        <pc:picChg chg="mod ord">
          <ac:chgData name="Peter Anthamatten" userId="92ae9dc6-d0ea-4aee-81dd-3b719838e7ee" providerId="ADAL" clId="{9F6E9BB3-F73C-4361-9457-DBFB142CCC85}" dt="2020-11-28T02:03:21.643" v="257" actId="167"/>
          <ac:picMkLst>
            <pc:docMk/>
            <pc:sldMk cId="1128032319" sldId="2228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9F6E9BB3-F73C-4361-9457-DBFB142CCC85}" dt="2020-11-28T04:13:13.456" v="581"/>
        <pc:sldMkLst>
          <pc:docMk/>
          <pc:sldMk cId="1044522283" sldId="2229"/>
        </pc:sldMkLst>
        <pc:spChg chg="add del mod">
          <ac:chgData name="Peter Anthamatten" userId="92ae9dc6-d0ea-4aee-81dd-3b719838e7ee" providerId="ADAL" clId="{9F6E9BB3-F73C-4361-9457-DBFB142CCC85}" dt="2020-11-28T04:13:13.126" v="580" actId="478"/>
          <ac:spMkLst>
            <pc:docMk/>
            <pc:sldMk cId="1044522283" sldId="2229"/>
            <ac:spMk id="8" creationId="{35E87120-33F1-438A-B689-B32AA7D220DC}"/>
          </ac:spMkLst>
        </pc:spChg>
        <pc:spChg chg="mod">
          <ac:chgData name="Peter Anthamatten" userId="92ae9dc6-d0ea-4aee-81dd-3b719838e7ee" providerId="ADAL" clId="{9F6E9BB3-F73C-4361-9457-DBFB142CCC85}" dt="2020-11-28T02:01:09.189" v="229" actId="12788"/>
          <ac:spMkLst>
            <pc:docMk/>
            <pc:sldMk cId="1044522283" sldId="2229"/>
            <ac:spMk id="9" creationId="{86BE334F-7347-48C9-B14E-E6A015FAFCC9}"/>
          </ac:spMkLst>
        </pc:spChg>
        <pc:spChg chg="del">
          <ac:chgData name="Peter Anthamatten" userId="92ae9dc6-d0ea-4aee-81dd-3b719838e7ee" providerId="ADAL" clId="{9F6E9BB3-F73C-4361-9457-DBFB142CCC85}" dt="2020-11-28T02:07:09.722" v="431" actId="478"/>
          <ac:spMkLst>
            <pc:docMk/>
            <pc:sldMk cId="1044522283" sldId="2229"/>
            <ac:spMk id="10" creationId="{BB574EA7-48DE-4638-8F26-A4B89432E236}"/>
          </ac:spMkLst>
        </pc:spChg>
        <pc:spChg chg="add mod">
          <ac:chgData name="Peter Anthamatten" userId="92ae9dc6-d0ea-4aee-81dd-3b719838e7ee" providerId="ADAL" clId="{9F6E9BB3-F73C-4361-9457-DBFB142CCC85}" dt="2020-11-28T04:13:13.456" v="581"/>
          <ac:spMkLst>
            <pc:docMk/>
            <pc:sldMk cId="1044522283" sldId="2229"/>
            <ac:spMk id="10" creationId="{E25C469F-4773-4627-8326-756BF824D3CC}"/>
          </ac:spMkLst>
        </pc:spChg>
        <pc:spChg chg="del mod">
          <ac:chgData name="Peter Anthamatten" userId="92ae9dc6-d0ea-4aee-81dd-3b719838e7ee" providerId="ADAL" clId="{9F6E9BB3-F73C-4361-9457-DBFB142CCC85}" dt="2020-11-28T04:13:13.126" v="580" actId="478"/>
          <ac:spMkLst>
            <pc:docMk/>
            <pc:sldMk cId="1044522283" sldId="2229"/>
            <ac:spMk id="12" creationId="{757122D8-2543-4AF3-906B-54EC21CBBF6A}"/>
          </ac:spMkLst>
        </pc:spChg>
        <pc:spChg chg="add mod">
          <ac:chgData name="Peter Anthamatten" userId="92ae9dc6-d0ea-4aee-81dd-3b719838e7ee" providerId="ADAL" clId="{9F6E9BB3-F73C-4361-9457-DBFB142CCC85}" dt="2020-11-28T04:13:13.456" v="581"/>
          <ac:spMkLst>
            <pc:docMk/>
            <pc:sldMk cId="1044522283" sldId="2229"/>
            <ac:spMk id="13" creationId="{0E0FA0BA-7061-4BEA-9E12-E342760765E5}"/>
          </ac:spMkLst>
        </pc:spChg>
        <pc:spChg chg="add mod">
          <ac:chgData name="Peter Anthamatten" userId="92ae9dc6-d0ea-4aee-81dd-3b719838e7ee" providerId="ADAL" clId="{9F6E9BB3-F73C-4361-9457-DBFB142CCC85}" dt="2020-11-28T04:13:13.456" v="581"/>
          <ac:spMkLst>
            <pc:docMk/>
            <pc:sldMk cId="1044522283" sldId="2229"/>
            <ac:spMk id="14" creationId="{079788C2-696F-485D-8363-296D2CD1E55C}"/>
          </ac:spMkLst>
        </pc:spChg>
        <pc:spChg chg="del mod">
          <ac:chgData name="Peter Anthamatten" userId="92ae9dc6-d0ea-4aee-81dd-3b719838e7ee" providerId="ADAL" clId="{9F6E9BB3-F73C-4361-9457-DBFB142CCC85}" dt="2020-11-28T04:13:13.126" v="580" actId="478"/>
          <ac:spMkLst>
            <pc:docMk/>
            <pc:sldMk cId="1044522283" sldId="2229"/>
            <ac:spMk id="15" creationId="{00000000-0000-0000-0000-000000000000}"/>
          </ac:spMkLst>
        </pc:spChg>
        <pc:picChg chg="mod">
          <ac:chgData name="Peter Anthamatten" userId="92ae9dc6-d0ea-4aee-81dd-3b719838e7ee" providerId="ADAL" clId="{9F6E9BB3-F73C-4361-9457-DBFB142CCC85}" dt="2020-11-28T02:00:48.518" v="224" actId="14826"/>
          <ac:picMkLst>
            <pc:docMk/>
            <pc:sldMk cId="1044522283" sldId="2229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9F6E9BB3-F73C-4361-9457-DBFB142CCC85}" dt="2020-11-28T04:13:18.147" v="583"/>
        <pc:sldMkLst>
          <pc:docMk/>
          <pc:sldMk cId="3397194444" sldId="2230"/>
        </pc:sldMkLst>
        <pc:spChg chg="add del mod">
          <ac:chgData name="Peter Anthamatten" userId="92ae9dc6-d0ea-4aee-81dd-3b719838e7ee" providerId="ADAL" clId="{9F6E9BB3-F73C-4361-9457-DBFB142CCC85}" dt="2020-11-28T04:13:17.896" v="582" actId="478"/>
          <ac:spMkLst>
            <pc:docMk/>
            <pc:sldMk cId="3397194444" sldId="2230"/>
            <ac:spMk id="8" creationId="{297C6DEC-19BD-4628-B48D-8525B9794246}"/>
          </ac:spMkLst>
        </pc:spChg>
        <pc:spChg chg="mod">
          <ac:chgData name="Peter Anthamatten" userId="92ae9dc6-d0ea-4aee-81dd-3b719838e7ee" providerId="ADAL" clId="{9F6E9BB3-F73C-4361-9457-DBFB142CCC85}" dt="2020-11-28T02:02:24.403" v="245"/>
          <ac:spMkLst>
            <pc:docMk/>
            <pc:sldMk cId="3397194444" sldId="2230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9F6E9BB3-F73C-4361-9457-DBFB142CCC85}" dt="2020-11-28T04:13:18.147" v="583"/>
          <ac:spMkLst>
            <pc:docMk/>
            <pc:sldMk cId="3397194444" sldId="2230"/>
            <ac:spMk id="10" creationId="{33F0E355-4994-4955-8CC6-F79D3093C9A1}"/>
          </ac:spMkLst>
        </pc:spChg>
        <pc:spChg chg="del">
          <ac:chgData name="Peter Anthamatten" userId="92ae9dc6-d0ea-4aee-81dd-3b719838e7ee" providerId="ADAL" clId="{9F6E9BB3-F73C-4361-9457-DBFB142CCC85}" dt="2020-11-28T02:07:14.346" v="433" actId="478"/>
          <ac:spMkLst>
            <pc:docMk/>
            <pc:sldMk cId="3397194444" sldId="2230"/>
            <ac:spMk id="10" creationId="{BB574EA7-48DE-4638-8F26-A4B89432E236}"/>
          </ac:spMkLst>
        </pc:spChg>
        <pc:spChg chg="del mod">
          <ac:chgData name="Peter Anthamatten" userId="92ae9dc6-d0ea-4aee-81dd-3b719838e7ee" providerId="ADAL" clId="{9F6E9BB3-F73C-4361-9457-DBFB142CCC85}" dt="2020-11-28T04:13:17.896" v="582" actId="478"/>
          <ac:spMkLst>
            <pc:docMk/>
            <pc:sldMk cId="3397194444" sldId="2230"/>
            <ac:spMk id="12" creationId="{757122D8-2543-4AF3-906B-54EC21CBBF6A}"/>
          </ac:spMkLst>
        </pc:spChg>
        <pc:spChg chg="add mod">
          <ac:chgData name="Peter Anthamatten" userId="92ae9dc6-d0ea-4aee-81dd-3b719838e7ee" providerId="ADAL" clId="{9F6E9BB3-F73C-4361-9457-DBFB142CCC85}" dt="2020-11-28T04:13:18.147" v="583"/>
          <ac:spMkLst>
            <pc:docMk/>
            <pc:sldMk cId="3397194444" sldId="2230"/>
            <ac:spMk id="13" creationId="{20AEA4E5-74D7-4B73-9A3A-C4E2B9D40D59}"/>
          </ac:spMkLst>
        </pc:spChg>
        <pc:spChg chg="add mod">
          <ac:chgData name="Peter Anthamatten" userId="92ae9dc6-d0ea-4aee-81dd-3b719838e7ee" providerId="ADAL" clId="{9F6E9BB3-F73C-4361-9457-DBFB142CCC85}" dt="2020-11-28T04:13:18.147" v="583"/>
          <ac:spMkLst>
            <pc:docMk/>
            <pc:sldMk cId="3397194444" sldId="2230"/>
            <ac:spMk id="14" creationId="{3902A142-E854-4330-8762-F75969D20192}"/>
          </ac:spMkLst>
        </pc:spChg>
        <pc:spChg chg="del">
          <ac:chgData name="Peter Anthamatten" userId="92ae9dc6-d0ea-4aee-81dd-3b719838e7ee" providerId="ADAL" clId="{9F6E9BB3-F73C-4361-9457-DBFB142CCC85}" dt="2020-11-28T04:13:17.896" v="582" actId="478"/>
          <ac:spMkLst>
            <pc:docMk/>
            <pc:sldMk cId="3397194444" sldId="2230"/>
            <ac:spMk id="15" creationId="{00000000-0000-0000-0000-000000000000}"/>
          </ac:spMkLst>
        </pc:spChg>
        <pc:picChg chg="mod">
          <ac:chgData name="Peter Anthamatten" userId="92ae9dc6-d0ea-4aee-81dd-3b719838e7ee" providerId="ADAL" clId="{9F6E9BB3-F73C-4361-9457-DBFB142CCC85}" dt="2020-11-28T02:02:09.838" v="241" actId="1076"/>
          <ac:picMkLst>
            <pc:docMk/>
            <pc:sldMk cId="3397194444" sldId="2230"/>
            <ac:picMk id="11" creationId="{94B36F44-2A22-4AEC-A0CE-648098827AA5}"/>
          </ac:picMkLst>
        </pc:picChg>
      </pc:sldChg>
      <pc:sldChg chg="modSp add del mod">
        <pc:chgData name="Peter Anthamatten" userId="92ae9dc6-d0ea-4aee-81dd-3b719838e7ee" providerId="ADAL" clId="{9F6E9BB3-F73C-4361-9457-DBFB142CCC85}" dt="2020-11-28T02:13:33.839" v="486" actId="47"/>
        <pc:sldMkLst>
          <pc:docMk/>
          <pc:sldMk cId="3773169124" sldId="2231"/>
        </pc:sldMkLst>
        <pc:spChg chg="mod">
          <ac:chgData name="Peter Anthamatten" userId="92ae9dc6-d0ea-4aee-81dd-3b719838e7ee" providerId="ADAL" clId="{9F6E9BB3-F73C-4361-9457-DBFB142CCC85}" dt="2020-11-28T02:12:20.707" v="463" actId="14100"/>
          <ac:spMkLst>
            <pc:docMk/>
            <pc:sldMk cId="3773169124" sldId="2231"/>
            <ac:spMk id="9" creationId="{86BE334F-7347-48C9-B14E-E6A015FAFCC9}"/>
          </ac:spMkLst>
        </pc:spChg>
        <pc:picChg chg="mod">
          <ac:chgData name="Peter Anthamatten" userId="92ae9dc6-d0ea-4aee-81dd-3b719838e7ee" providerId="ADAL" clId="{9F6E9BB3-F73C-4361-9457-DBFB142CCC85}" dt="2020-11-28T02:11:52.872" v="456" actId="12788"/>
          <ac:picMkLst>
            <pc:docMk/>
            <pc:sldMk cId="3773169124" sldId="2231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9F6E9BB3-F73C-4361-9457-DBFB142CCC85}" dt="2020-11-28T04:13:26.859" v="587"/>
        <pc:sldMkLst>
          <pc:docMk/>
          <pc:sldMk cId="3470362697" sldId="2232"/>
        </pc:sldMkLst>
        <pc:spChg chg="del">
          <ac:chgData name="Peter Anthamatten" userId="92ae9dc6-d0ea-4aee-81dd-3b719838e7ee" providerId="ADAL" clId="{9F6E9BB3-F73C-4361-9457-DBFB142CCC85}" dt="2020-11-28T04:13:26.565" v="586" actId="478"/>
          <ac:spMkLst>
            <pc:docMk/>
            <pc:sldMk cId="3470362697" sldId="2232"/>
            <ac:spMk id="8" creationId="{996A2BC0-936D-47AB-BD9F-C8EB33CFE938}"/>
          </ac:spMkLst>
        </pc:spChg>
        <pc:spChg chg="mod">
          <ac:chgData name="Peter Anthamatten" userId="92ae9dc6-d0ea-4aee-81dd-3b719838e7ee" providerId="ADAL" clId="{9F6E9BB3-F73C-4361-9457-DBFB142CCC85}" dt="2020-11-28T02:13:31.814" v="485" actId="1076"/>
          <ac:spMkLst>
            <pc:docMk/>
            <pc:sldMk cId="3470362697" sldId="2232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9F6E9BB3-F73C-4361-9457-DBFB142CCC85}" dt="2020-11-28T04:13:26.859" v="587"/>
          <ac:spMkLst>
            <pc:docMk/>
            <pc:sldMk cId="3470362697" sldId="2232"/>
            <ac:spMk id="10" creationId="{F13B99FC-BB41-40E7-94EB-43F7F2E91C22}"/>
          </ac:spMkLst>
        </pc:spChg>
        <pc:spChg chg="del">
          <ac:chgData name="Peter Anthamatten" userId="92ae9dc6-d0ea-4aee-81dd-3b719838e7ee" providerId="ADAL" clId="{9F6E9BB3-F73C-4361-9457-DBFB142CCC85}" dt="2020-11-28T04:13:26.565" v="586" actId="478"/>
          <ac:spMkLst>
            <pc:docMk/>
            <pc:sldMk cId="3470362697" sldId="2232"/>
            <ac:spMk id="12" creationId="{757122D8-2543-4AF3-906B-54EC21CBBF6A}"/>
          </ac:spMkLst>
        </pc:spChg>
        <pc:spChg chg="add mod">
          <ac:chgData name="Peter Anthamatten" userId="92ae9dc6-d0ea-4aee-81dd-3b719838e7ee" providerId="ADAL" clId="{9F6E9BB3-F73C-4361-9457-DBFB142CCC85}" dt="2020-11-28T04:13:26.859" v="587"/>
          <ac:spMkLst>
            <pc:docMk/>
            <pc:sldMk cId="3470362697" sldId="2232"/>
            <ac:spMk id="13" creationId="{F82357F7-F94E-4821-A233-1B0CA4284EB8}"/>
          </ac:spMkLst>
        </pc:spChg>
        <pc:spChg chg="add mod">
          <ac:chgData name="Peter Anthamatten" userId="92ae9dc6-d0ea-4aee-81dd-3b719838e7ee" providerId="ADAL" clId="{9F6E9BB3-F73C-4361-9457-DBFB142CCC85}" dt="2020-11-28T04:13:26.859" v="587"/>
          <ac:spMkLst>
            <pc:docMk/>
            <pc:sldMk cId="3470362697" sldId="2232"/>
            <ac:spMk id="14" creationId="{BA7C6341-A8E9-46A1-87A6-FA7CE2E358AF}"/>
          </ac:spMkLst>
        </pc:spChg>
        <pc:spChg chg="del">
          <ac:chgData name="Peter Anthamatten" userId="92ae9dc6-d0ea-4aee-81dd-3b719838e7ee" providerId="ADAL" clId="{9F6E9BB3-F73C-4361-9457-DBFB142CCC85}" dt="2020-11-28T04:13:26.565" v="586" actId="478"/>
          <ac:spMkLst>
            <pc:docMk/>
            <pc:sldMk cId="3470362697" sldId="2232"/>
            <ac:spMk id="15" creationId="{00000000-0000-0000-0000-000000000000}"/>
          </ac:spMkLst>
        </pc:spChg>
        <pc:picChg chg="mod">
          <ac:chgData name="Peter Anthamatten" userId="92ae9dc6-d0ea-4aee-81dd-3b719838e7ee" providerId="ADAL" clId="{9F6E9BB3-F73C-4361-9457-DBFB142CCC85}" dt="2020-11-28T02:13:21.379" v="483" actId="14826"/>
          <ac:picMkLst>
            <pc:docMk/>
            <pc:sldMk cId="3470362697" sldId="2232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9F6E9BB3-F73C-4361-9457-DBFB142CCC85}" dt="2020-11-28T04:13:32.604" v="589"/>
        <pc:sldMkLst>
          <pc:docMk/>
          <pc:sldMk cId="3017725100" sldId="2233"/>
        </pc:sldMkLst>
        <pc:spChg chg="del">
          <ac:chgData name="Peter Anthamatten" userId="92ae9dc6-d0ea-4aee-81dd-3b719838e7ee" providerId="ADAL" clId="{9F6E9BB3-F73C-4361-9457-DBFB142CCC85}" dt="2020-11-28T04:13:32.349" v="588" actId="478"/>
          <ac:spMkLst>
            <pc:docMk/>
            <pc:sldMk cId="3017725100" sldId="2233"/>
            <ac:spMk id="8" creationId="{996A2BC0-936D-47AB-BD9F-C8EB33CFE938}"/>
          </ac:spMkLst>
        </pc:spChg>
        <pc:spChg chg="add mod">
          <ac:chgData name="Peter Anthamatten" userId="92ae9dc6-d0ea-4aee-81dd-3b719838e7ee" providerId="ADAL" clId="{9F6E9BB3-F73C-4361-9457-DBFB142CCC85}" dt="2020-11-28T04:13:32.604" v="589"/>
          <ac:spMkLst>
            <pc:docMk/>
            <pc:sldMk cId="3017725100" sldId="2233"/>
            <ac:spMk id="10" creationId="{99A4AE54-6C3F-423B-8792-C230896D7AC5}"/>
          </ac:spMkLst>
        </pc:spChg>
        <pc:spChg chg="del">
          <ac:chgData name="Peter Anthamatten" userId="92ae9dc6-d0ea-4aee-81dd-3b719838e7ee" providerId="ADAL" clId="{9F6E9BB3-F73C-4361-9457-DBFB142CCC85}" dt="2020-11-28T04:13:32.349" v="588" actId="478"/>
          <ac:spMkLst>
            <pc:docMk/>
            <pc:sldMk cId="3017725100" sldId="2233"/>
            <ac:spMk id="12" creationId="{757122D8-2543-4AF3-906B-54EC21CBBF6A}"/>
          </ac:spMkLst>
        </pc:spChg>
        <pc:spChg chg="add mod">
          <ac:chgData name="Peter Anthamatten" userId="92ae9dc6-d0ea-4aee-81dd-3b719838e7ee" providerId="ADAL" clId="{9F6E9BB3-F73C-4361-9457-DBFB142CCC85}" dt="2020-11-28T04:13:32.604" v="589"/>
          <ac:spMkLst>
            <pc:docMk/>
            <pc:sldMk cId="3017725100" sldId="2233"/>
            <ac:spMk id="13" creationId="{ABF2186E-368F-4AE0-907D-56B3B19ACA87}"/>
          </ac:spMkLst>
        </pc:spChg>
        <pc:spChg chg="add mod">
          <ac:chgData name="Peter Anthamatten" userId="92ae9dc6-d0ea-4aee-81dd-3b719838e7ee" providerId="ADAL" clId="{9F6E9BB3-F73C-4361-9457-DBFB142CCC85}" dt="2020-11-28T04:13:32.604" v="589"/>
          <ac:spMkLst>
            <pc:docMk/>
            <pc:sldMk cId="3017725100" sldId="2233"/>
            <ac:spMk id="14" creationId="{783F3F34-E903-4C08-9850-9BF63D2D532B}"/>
          </ac:spMkLst>
        </pc:spChg>
        <pc:spChg chg="del">
          <ac:chgData name="Peter Anthamatten" userId="92ae9dc6-d0ea-4aee-81dd-3b719838e7ee" providerId="ADAL" clId="{9F6E9BB3-F73C-4361-9457-DBFB142CCC85}" dt="2020-11-28T04:13:32.349" v="588" actId="478"/>
          <ac:spMkLst>
            <pc:docMk/>
            <pc:sldMk cId="3017725100" sldId="2233"/>
            <ac:spMk id="15" creationId="{00000000-0000-0000-0000-000000000000}"/>
          </ac:spMkLst>
        </pc:spChg>
      </pc:sldChg>
      <pc:sldChg chg="addSp delSp modSp add mod">
        <pc:chgData name="Peter Anthamatten" userId="92ae9dc6-d0ea-4aee-81dd-3b719838e7ee" providerId="ADAL" clId="{9F6E9BB3-F73C-4361-9457-DBFB142CCC85}" dt="2020-11-28T04:13:37.402" v="591"/>
        <pc:sldMkLst>
          <pc:docMk/>
          <pc:sldMk cId="1473098254" sldId="2234"/>
        </pc:sldMkLst>
        <pc:spChg chg="del">
          <ac:chgData name="Peter Anthamatten" userId="92ae9dc6-d0ea-4aee-81dd-3b719838e7ee" providerId="ADAL" clId="{9F6E9BB3-F73C-4361-9457-DBFB142CCC85}" dt="2020-11-28T04:13:37.137" v="590" actId="478"/>
          <ac:spMkLst>
            <pc:docMk/>
            <pc:sldMk cId="1473098254" sldId="2234"/>
            <ac:spMk id="8" creationId="{996A2BC0-936D-47AB-BD9F-C8EB33CFE938}"/>
          </ac:spMkLst>
        </pc:spChg>
        <pc:spChg chg="mod">
          <ac:chgData name="Peter Anthamatten" userId="92ae9dc6-d0ea-4aee-81dd-3b719838e7ee" providerId="ADAL" clId="{9F6E9BB3-F73C-4361-9457-DBFB142CCC85}" dt="2020-11-28T02:14:47.233" v="502" actId="1076"/>
          <ac:spMkLst>
            <pc:docMk/>
            <pc:sldMk cId="1473098254" sldId="2234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9F6E9BB3-F73C-4361-9457-DBFB142CCC85}" dt="2020-11-28T04:13:37.402" v="591"/>
          <ac:spMkLst>
            <pc:docMk/>
            <pc:sldMk cId="1473098254" sldId="2234"/>
            <ac:spMk id="10" creationId="{27D1F4F5-2DD3-4AB6-9536-E10D327427BC}"/>
          </ac:spMkLst>
        </pc:spChg>
        <pc:spChg chg="del">
          <ac:chgData name="Peter Anthamatten" userId="92ae9dc6-d0ea-4aee-81dd-3b719838e7ee" providerId="ADAL" clId="{9F6E9BB3-F73C-4361-9457-DBFB142CCC85}" dt="2020-11-28T04:13:37.137" v="590" actId="478"/>
          <ac:spMkLst>
            <pc:docMk/>
            <pc:sldMk cId="1473098254" sldId="2234"/>
            <ac:spMk id="12" creationId="{757122D8-2543-4AF3-906B-54EC21CBBF6A}"/>
          </ac:spMkLst>
        </pc:spChg>
        <pc:spChg chg="add mod">
          <ac:chgData name="Peter Anthamatten" userId="92ae9dc6-d0ea-4aee-81dd-3b719838e7ee" providerId="ADAL" clId="{9F6E9BB3-F73C-4361-9457-DBFB142CCC85}" dt="2020-11-28T04:13:37.402" v="591"/>
          <ac:spMkLst>
            <pc:docMk/>
            <pc:sldMk cId="1473098254" sldId="2234"/>
            <ac:spMk id="13" creationId="{CA0ED392-B0D0-4D2B-B905-9B85E8E3D08B}"/>
          </ac:spMkLst>
        </pc:spChg>
        <pc:spChg chg="add mod">
          <ac:chgData name="Peter Anthamatten" userId="92ae9dc6-d0ea-4aee-81dd-3b719838e7ee" providerId="ADAL" clId="{9F6E9BB3-F73C-4361-9457-DBFB142CCC85}" dt="2020-11-28T04:13:37.402" v="591"/>
          <ac:spMkLst>
            <pc:docMk/>
            <pc:sldMk cId="1473098254" sldId="2234"/>
            <ac:spMk id="14" creationId="{1BB381A5-6158-4BA1-8893-F75DE969E7C0}"/>
          </ac:spMkLst>
        </pc:spChg>
        <pc:spChg chg="del">
          <ac:chgData name="Peter Anthamatten" userId="92ae9dc6-d0ea-4aee-81dd-3b719838e7ee" providerId="ADAL" clId="{9F6E9BB3-F73C-4361-9457-DBFB142CCC85}" dt="2020-11-28T04:13:37.137" v="590" actId="478"/>
          <ac:spMkLst>
            <pc:docMk/>
            <pc:sldMk cId="1473098254" sldId="2234"/>
            <ac:spMk id="15" creationId="{00000000-0000-0000-0000-000000000000}"/>
          </ac:spMkLst>
        </pc:spChg>
        <pc:picChg chg="mod">
          <ac:chgData name="Peter Anthamatten" userId="92ae9dc6-d0ea-4aee-81dd-3b719838e7ee" providerId="ADAL" clId="{9F6E9BB3-F73C-4361-9457-DBFB142CCC85}" dt="2020-11-28T02:14:39.761" v="501" actId="1076"/>
          <ac:picMkLst>
            <pc:docMk/>
            <pc:sldMk cId="1473098254" sldId="2234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9F6E9BB3-F73C-4361-9457-DBFB142CCC85}" dt="2020-11-28T04:13:41.785" v="593"/>
        <pc:sldMkLst>
          <pc:docMk/>
          <pc:sldMk cId="1998704828" sldId="2235"/>
        </pc:sldMkLst>
        <pc:spChg chg="del">
          <ac:chgData name="Peter Anthamatten" userId="92ae9dc6-d0ea-4aee-81dd-3b719838e7ee" providerId="ADAL" clId="{9F6E9BB3-F73C-4361-9457-DBFB142CCC85}" dt="2020-11-28T04:13:41.486" v="592" actId="478"/>
          <ac:spMkLst>
            <pc:docMk/>
            <pc:sldMk cId="1998704828" sldId="2235"/>
            <ac:spMk id="8" creationId="{996A2BC0-936D-47AB-BD9F-C8EB33CFE938}"/>
          </ac:spMkLst>
        </pc:spChg>
        <pc:spChg chg="mod">
          <ac:chgData name="Peter Anthamatten" userId="92ae9dc6-d0ea-4aee-81dd-3b719838e7ee" providerId="ADAL" clId="{9F6E9BB3-F73C-4361-9457-DBFB142CCC85}" dt="2020-11-28T02:15:38.460" v="514" actId="1076"/>
          <ac:spMkLst>
            <pc:docMk/>
            <pc:sldMk cId="1998704828" sldId="2235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9F6E9BB3-F73C-4361-9457-DBFB142CCC85}" dt="2020-11-28T04:13:41.785" v="593"/>
          <ac:spMkLst>
            <pc:docMk/>
            <pc:sldMk cId="1998704828" sldId="2235"/>
            <ac:spMk id="10" creationId="{5026064B-4B9F-45E1-8D02-A47B3E0BCA8B}"/>
          </ac:spMkLst>
        </pc:spChg>
        <pc:spChg chg="del">
          <ac:chgData name="Peter Anthamatten" userId="92ae9dc6-d0ea-4aee-81dd-3b719838e7ee" providerId="ADAL" clId="{9F6E9BB3-F73C-4361-9457-DBFB142CCC85}" dt="2020-11-28T04:13:41.486" v="592" actId="478"/>
          <ac:spMkLst>
            <pc:docMk/>
            <pc:sldMk cId="1998704828" sldId="2235"/>
            <ac:spMk id="12" creationId="{757122D8-2543-4AF3-906B-54EC21CBBF6A}"/>
          </ac:spMkLst>
        </pc:spChg>
        <pc:spChg chg="add mod">
          <ac:chgData name="Peter Anthamatten" userId="92ae9dc6-d0ea-4aee-81dd-3b719838e7ee" providerId="ADAL" clId="{9F6E9BB3-F73C-4361-9457-DBFB142CCC85}" dt="2020-11-28T04:13:41.785" v="593"/>
          <ac:spMkLst>
            <pc:docMk/>
            <pc:sldMk cId="1998704828" sldId="2235"/>
            <ac:spMk id="13" creationId="{32132550-BA48-43BC-9C5D-92B37777A828}"/>
          </ac:spMkLst>
        </pc:spChg>
        <pc:spChg chg="add mod">
          <ac:chgData name="Peter Anthamatten" userId="92ae9dc6-d0ea-4aee-81dd-3b719838e7ee" providerId="ADAL" clId="{9F6E9BB3-F73C-4361-9457-DBFB142CCC85}" dt="2020-11-28T04:13:41.785" v="593"/>
          <ac:spMkLst>
            <pc:docMk/>
            <pc:sldMk cId="1998704828" sldId="2235"/>
            <ac:spMk id="14" creationId="{E0C34F15-B678-45BA-A2DF-5EEA1F4B59FD}"/>
          </ac:spMkLst>
        </pc:spChg>
        <pc:spChg chg="del">
          <ac:chgData name="Peter Anthamatten" userId="92ae9dc6-d0ea-4aee-81dd-3b719838e7ee" providerId="ADAL" clId="{9F6E9BB3-F73C-4361-9457-DBFB142CCC85}" dt="2020-11-28T04:13:41.486" v="592" actId="478"/>
          <ac:spMkLst>
            <pc:docMk/>
            <pc:sldMk cId="1998704828" sldId="2235"/>
            <ac:spMk id="15" creationId="{00000000-0000-0000-0000-000000000000}"/>
          </ac:spMkLst>
        </pc:spChg>
        <pc:picChg chg="mod">
          <ac:chgData name="Peter Anthamatten" userId="92ae9dc6-d0ea-4aee-81dd-3b719838e7ee" providerId="ADAL" clId="{9F6E9BB3-F73C-4361-9457-DBFB142CCC85}" dt="2020-11-28T02:15:18.840" v="508" actId="1076"/>
          <ac:picMkLst>
            <pc:docMk/>
            <pc:sldMk cId="1998704828" sldId="2235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9F6E9BB3-F73C-4361-9457-DBFB142CCC85}" dt="2020-11-28T04:13:46.564" v="595"/>
        <pc:sldMkLst>
          <pc:docMk/>
          <pc:sldMk cId="2970848028" sldId="2236"/>
        </pc:sldMkLst>
        <pc:spChg chg="add mod">
          <ac:chgData name="Peter Anthamatten" userId="92ae9dc6-d0ea-4aee-81dd-3b719838e7ee" providerId="ADAL" clId="{9F6E9BB3-F73C-4361-9457-DBFB142CCC85}" dt="2020-11-28T04:13:46.564" v="595"/>
          <ac:spMkLst>
            <pc:docMk/>
            <pc:sldMk cId="2970848028" sldId="2236"/>
            <ac:spMk id="7" creationId="{FB0109E7-4D16-4D03-8095-C7066A111E90}"/>
          </ac:spMkLst>
        </pc:spChg>
        <pc:spChg chg="del">
          <ac:chgData name="Peter Anthamatten" userId="92ae9dc6-d0ea-4aee-81dd-3b719838e7ee" providerId="ADAL" clId="{9F6E9BB3-F73C-4361-9457-DBFB142CCC85}" dt="2020-11-28T04:13:46.238" v="594" actId="478"/>
          <ac:spMkLst>
            <pc:docMk/>
            <pc:sldMk cId="2970848028" sldId="2236"/>
            <ac:spMk id="8" creationId="{996A2BC0-936D-47AB-BD9F-C8EB33CFE938}"/>
          </ac:spMkLst>
        </pc:spChg>
        <pc:spChg chg="add mod">
          <ac:chgData name="Peter Anthamatten" userId="92ae9dc6-d0ea-4aee-81dd-3b719838e7ee" providerId="ADAL" clId="{9F6E9BB3-F73C-4361-9457-DBFB142CCC85}" dt="2020-11-28T04:13:46.564" v="595"/>
          <ac:spMkLst>
            <pc:docMk/>
            <pc:sldMk cId="2970848028" sldId="2236"/>
            <ac:spMk id="9" creationId="{80705C26-5B33-4CAC-8522-29A2398320EE}"/>
          </ac:spMkLst>
        </pc:spChg>
        <pc:spChg chg="del">
          <ac:chgData name="Peter Anthamatten" userId="92ae9dc6-d0ea-4aee-81dd-3b719838e7ee" providerId="ADAL" clId="{9F6E9BB3-F73C-4361-9457-DBFB142CCC85}" dt="2020-11-28T02:15:57.761" v="519" actId="478"/>
          <ac:spMkLst>
            <pc:docMk/>
            <pc:sldMk cId="2970848028" sldId="2236"/>
            <ac:spMk id="9" creationId="{86BE334F-7347-48C9-B14E-E6A015FAFCC9}"/>
          </ac:spMkLst>
        </pc:spChg>
        <pc:spChg chg="add mod">
          <ac:chgData name="Peter Anthamatten" userId="92ae9dc6-d0ea-4aee-81dd-3b719838e7ee" providerId="ADAL" clId="{9F6E9BB3-F73C-4361-9457-DBFB142CCC85}" dt="2020-11-28T04:13:46.564" v="595"/>
          <ac:spMkLst>
            <pc:docMk/>
            <pc:sldMk cId="2970848028" sldId="2236"/>
            <ac:spMk id="10" creationId="{E16ABC13-B174-41D9-869E-51AB891531D5}"/>
          </ac:spMkLst>
        </pc:spChg>
        <pc:spChg chg="del">
          <ac:chgData name="Peter Anthamatten" userId="92ae9dc6-d0ea-4aee-81dd-3b719838e7ee" providerId="ADAL" clId="{9F6E9BB3-F73C-4361-9457-DBFB142CCC85}" dt="2020-11-28T04:13:46.238" v="594" actId="478"/>
          <ac:spMkLst>
            <pc:docMk/>
            <pc:sldMk cId="2970848028" sldId="2236"/>
            <ac:spMk id="12" creationId="{757122D8-2543-4AF3-906B-54EC21CBBF6A}"/>
          </ac:spMkLst>
        </pc:spChg>
        <pc:spChg chg="del">
          <ac:chgData name="Peter Anthamatten" userId="92ae9dc6-d0ea-4aee-81dd-3b719838e7ee" providerId="ADAL" clId="{9F6E9BB3-F73C-4361-9457-DBFB142CCC85}" dt="2020-11-28T04:13:46.238" v="594" actId="478"/>
          <ac:spMkLst>
            <pc:docMk/>
            <pc:sldMk cId="2970848028" sldId="2236"/>
            <ac:spMk id="15" creationId="{00000000-0000-0000-0000-000000000000}"/>
          </ac:spMkLst>
        </pc:spChg>
        <pc:picChg chg="mod">
          <ac:chgData name="Peter Anthamatten" userId="92ae9dc6-d0ea-4aee-81dd-3b719838e7ee" providerId="ADAL" clId="{9F6E9BB3-F73C-4361-9457-DBFB142CCC85}" dt="2020-11-28T02:16:17.658" v="524" actId="1076"/>
          <ac:picMkLst>
            <pc:docMk/>
            <pc:sldMk cId="2970848028" sldId="2236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9F6E9BB3-F73C-4361-9457-DBFB142CCC85}" dt="2020-11-28T04:13:50.048" v="597"/>
        <pc:sldMkLst>
          <pc:docMk/>
          <pc:sldMk cId="2593166463" sldId="2237"/>
        </pc:sldMkLst>
        <pc:spChg chg="add mod">
          <ac:chgData name="Peter Anthamatten" userId="92ae9dc6-d0ea-4aee-81dd-3b719838e7ee" providerId="ADAL" clId="{9F6E9BB3-F73C-4361-9457-DBFB142CCC85}" dt="2020-11-28T04:13:50.048" v="597"/>
          <ac:spMkLst>
            <pc:docMk/>
            <pc:sldMk cId="2593166463" sldId="2237"/>
            <ac:spMk id="7" creationId="{544770A1-8A24-4BBA-9E02-C2A0CB7CDB18}"/>
          </ac:spMkLst>
        </pc:spChg>
        <pc:spChg chg="del">
          <ac:chgData name="Peter Anthamatten" userId="92ae9dc6-d0ea-4aee-81dd-3b719838e7ee" providerId="ADAL" clId="{9F6E9BB3-F73C-4361-9457-DBFB142CCC85}" dt="2020-11-28T04:13:49.799" v="596" actId="478"/>
          <ac:spMkLst>
            <pc:docMk/>
            <pc:sldMk cId="2593166463" sldId="2237"/>
            <ac:spMk id="8" creationId="{996A2BC0-936D-47AB-BD9F-C8EB33CFE938}"/>
          </ac:spMkLst>
        </pc:spChg>
        <pc:spChg chg="add mod">
          <ac:chgData name="Peter Anthamatten" userId="92ae9dc6-d0ea-4aee-81dd-3b719838e7ee" providerId="ADAL" clId="{9F6E9BB3-F73C-4361-9457-DBFB142CCC85}" dt="2020-11-28T04:13:50.048" v="597"/>
          <ac:spMkLst>
            <pc:docMk/>
            <pc:sldMk cId="2593166463" sldId="2237"/>
            <ac:spMk id="9" creationId="{5BFF977D-7600-4B2F-989E-27C56BD27BB2}"/>
          </ac:spMkLst>
        </pc:spChg>
        <pc:spChg chg="add mod">
          <ac:chgData name="Peter Anthamatten" userId="92ae9dc6-d0ea-4aee-81dd-3b719838e7ee" providerId="ADAL" clId="{9F6E9BB3-F73C-4361-9457-DBFB142CCC85}" dt="2020-11-28T04:13:50.048" v="597"/>
          <ac:spMkLst>
            <pc:docMk/>
            <pc:sldMk cId="2593166463" sldId="2237"/>
            <ac:spMk id="10" creationId="{8EF8CD34-724B-4CD3-8030-65F5471979CE}"/>
          </ac:spMkLst>
        </pc:spChg>
        <pc:spChg chg="del">
          <ac:chgData name="Peter Anthamatten" userId="92ae9dc6-d0ea-4aee-81dd-3b719838e7ee" providerId="ADAL" clId="{9F6E9BB3-F73C-4361-9457-DBFB142CCC85}" dt="2020-11-28T04:13:49.799" v="596" actId="478"/>
          <ac:spMkLst>
            <pc:docMk/>
            <pc:sldMk cId="2593166463" sldId="2237"/>
            <ac:spMk id="12" creationId="{757122D8-2543-4AF3-906B-54EC21CBBF6A}"/>
          </ac:spMkLst>
        </pc:spChg>
        <pc:spChg chg="del">
          <ac:chgData name="Peter Anthamatten" userId="92ae9dc6-d0ea-4aee-81dd-3b719838e7ee" providerId="ADAL" clId="{9F6E9BB3-F73C-4361-9457-DBFB142CCC85}" dt="2020-11-28T04:13:49.799" v="596" actId="478"/>
          <ac:spMkLst>
            <pc:docMk/>
            <pc:sldMk cId="2593166463" sldId="2237"/>
            <ac:spMk id="15" creationId="{00000000-0000-0000-0000-000000000000}"/>
          </ac:spMkLst>
        </pc:spChg>
        <pc:picChg chg="mod">
          <ac:chgData name="Peter Anthamatten" userId="92ae9dc6-d0ea-4aee-81dd-3b719838e7ee" providerId="ADAL" clId="{9F6E9BB3-F73C-4361-9457-DBFB142CCC85}" dt="2020-11-28T02:16:29.793" v="526" actId="14826"/>
          <ac:picMkLst>
            <pc:docMk/>
            <pc:sldMk cId="2593166463" sldId="2237"/>
            <ac:picMk id="11" creationId="{94B36F44-2A22-4AEC-A0CE-648098827AA5}"/>
          </ac:picMkLst>
        </pc:picChg>
      </pc:sldChg>
      <pc:sldChg chg="addSp delSp modSp add mod">
        <pc:chgData name="Peter Anthamatten" userId="92ae9dc6-d0ea-4aee-81dd-3b719838e7ee" providerId="ADAL" clId="{9F6E9BB3-F73C-4361-9457-DBFB142CCC85}" dt="2020-11-28T04:13:54.496" v="599"/>
        <pc:sldMkLst>
          <pc:docMk/>
          <pc:sldMk cId="3098905396" sldId="2238"/>
        </pc:sldMkLst>
        <pc:spChg chg="add mod">
          <ac:chgData name="Peter Anthamatten" userId="92ae9dc6-d0ea-4aee-81dd-3b719838e7ee" providerId="ADAL" clId="{9F6E9BB3-F73C-4361-9457-DBFB142CCC85}" dt="2020-11-28T02:17:39.788" v="542" actId="12788"/>
          <ac:spMkLst>
            <pc:docMk/>
            <pc:sldMk cId="3098905396" sldId="2238"/>
            <ac:spMk id="7" creationId="{CAAD8768-3908-49E1-966E-B1059F841FEF}"/>
          </ac:spMkLst>
        </pc:spChg>
        <pc:spChg chg="del">
          <ac:chgData name="Peter Anthamatten" userId="92ae9dc6-d0ea-4aee-81dd-3b719838e7ee" providerId="ADAL" clId="{9F6E9BB3-F73C-4361-9457-DBFB142CCC85}" dt="2020-11-28T04:13:54.158" v="598" actId="478"/>
          <ac:spMkLst>
            <pc:docMk/>
            <pc:sldMk cId="3098905396" sldId="2238"/>
            <ac:spMk id="8" creationId="{996A2BC0-936D-47AB-BD9F-C8EB33CFE938}"/>
          </ac:spMkLst>
        </pc:spChg>
        <pc:spChg chg="add del mod">
          <ac:chgData name="Peter Anthamatten" userId="92ae9dc6-d0ea-4aee-81dd-3b719838e7ee" providerId="ADAL" clId="{9F6E9BB3-F73C-4361-9457-DBFB142CCC85}" dt="2020-11-28T02:17:26.612" v="537"/>
          <ac:spMkLst>
            <pc:docMk/>
            <pc:sldMk cId="3098905396" sldId="2238"/>
            <ac:spMk id="9" creationId="{4B8ED0AB-E2BF-4F05-A979-FDDA5A5F4BC6}"/>
          </ac:spMkLst>
        </pc:spChg>
        <pc:spChg chg="add mod">
          <ac:chgData name="Peter Anthamatten" userId="92ae9dc6-d0ea-4aee-81dd-3b719838e7ee" providerId="ADAL" clId="{9F6E9BB3-F73C-4361-9457-DBFB142CCC85}" dt="2020-11-28T04:13:54.496" v="599"/>
          <ac:spMkLst>
            <pc:docMk/>
            <pc:sldMk cId="3098905396" sldId="2238"/>
            <ac:spMk id="9" creationId="{EFA9E976-0F60-42CB-8893-F154F9BC1EAC}"/>
          </ac:spMkLst>
        </pc:spChg>
        <pc:spChg chg="add mod">
          <ac:chgData name="Peter Anthamatten" userId="92ae9dc6-d0ea-4aee-81dd-3b719838e7ee" providerId="ADAL" clId="{9F6E9BB3-F73C-4361-9457-DBFB142CCC85}" dt="2020-11-28T04:13:54.496" v="599"/>
          <ac:spMkLst>
            <pc:docMk/>
            <pc:sldMk cId="3098905396" sldId="2238"/>
            <ac:spMk id="10" creationId="{6DB5BC3D-EE23-49AC-8926-0AF54F8FF5DE}"/>
          </ac:spMkLst>
        </pc:spChg>
        <pc:spChg chg="del">
          <ac:chgData name="Peter Anthamatten" userId="92ae9dc6-d0ea-4aee-81dd-3b719838e7ee" providerId="ADAL" clId="{9F6E9BB3-F73C-4361-9457-DBFB142CCC85}" dt="2020-11-28T04:13:54.158" v="598" actId="478"/>
          <ac:spMkLst>
            <pc:docMk/>
            <pc:sldMk cId="3098905396" sldId="2238"/>
            <ac:spMk id="12" creationId="{757122D8-2543-4AF3-906B-54EC21CBBF6A}"/>
          </ac:spMkLst>
        </pc:spChg>
        <pc:spChg chg="add mod">
          <ac:chgData name="Peter Anthamatten" userId="92ae9dc6-d0ea-4aee-81dd-3b719838e7ee" providerId="ADAL" clId="{9F6E9BB3-F73C-4361-9457-DBFB142CCC85}" dt="2020-11-28T04:13:54.496" v="599"/>
          <ac:spMkLst>
            <pc:docMk/>
            <pc:sldMk cId="3098905396" sldId="2238"/>
            <ac:spMk id="13" creationId="{CD9037B7-65CA-4CF6-8423-FFC788D94398}"/>
          </ac:spMkLst>
        </pc:spChg>
        <pc:spChg chg="del">
          <ac:chgData name="Peter Anthamatten" userId="92ae9dc6-d0ea-4aee-81dd-3b719838e7ee" providerId="ADAL" clId="{9F6E9BB3-F73C-4361-9457-DBFB142CCC85}" dt="2020-11-28T04:13:54.158" v="598" actId="478"/>
          <ac:spMkLst>
            <pc:docMk/>
            <pc:sldMk cId="3098905396" sldId="2238"/>
            <ac:spMk id="15" creationId="{00000000-0000-0000-0000-000000000000}"/>
          </ac:spMkLst>
        </pc:spChg>
        <pc:picChg chg="mod">
          <ac:chgData name="Peter Anthamatten" userId="92ae9dc6-d0ea-4aee-81dd-3b719838e7ee" providerId="ADAL" clId="{9F6E9BB3-F73C-4361-9457-DBFB142CCC85}" dt="2020-11-28T02:17:05.148" v="533" actId="1076"/>
          <ac:picMkLst>
            <pc:docMk/>
            <pc:sldMk cId="3098905396" sldId="2238"/>
            <ac:picMk id="11" creationId="{94B36F44-2A22-4AEC-A0CE-648098827AA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l">
              <a:defRPr sz="13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r">
              <a:defRPr sz="1300" smtClean="0">
                <a:cs typeface="+mn-cs"/>
              </a:defRPr>
            </a:lvl1pPr>
          </a:lstStyle>
          <a:p>
            <a:pPr>
              <a:defRPr/>
            </a:pPr>
            <a:fld id="{F3B27F02-B6C9-4527-94E6-966B9E24C08A}" type="datetimeFigureOut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l">
              <a:defRPr sz="13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r">
              <a:defRPr sz="1300" smtClean="0">
                <a:cs typeface="+mn-cs"/>
              </a:defRPr>
            </a:lvl1pPr>
          </a:lstStyle>
          <a:p>
            <a:pPr>
              <a:defRPr/>
            </a:pPr>
            <a:fld id="{284BADFF-4A86-4C37-9B46-C22A9F429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25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DA892D8-E830-4F31-BE37-F7E4939EAFDE}" type="datetimeFigureOut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33" tIns="47866" rIns="95733" bIns="4786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1227"/>
            <a:ext cx="5852160" cy="4320213"/>
          </a:xfrm>
          <a:prstGeom prst="rect">
            <a:avLst/>
          </a:prstGeom>
        </p:spPr>
        <p:txBody>
          <a:bodyPr vert="horz" lIns="95733" tIns="47866" rIns="95733" bIns="4786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173"/>
            <a:ext cx="3169920" cy="480388"/>
          </a:xfrm>
          <a:prstGeom prst="rect">
            <a:avLst/>
          </a:prstGeom>
        </p:spPr>
        <p:txBody>
          <a:bodyPr vert="horz" lIns="95733" tIns="47866" rIns="95733" bIns="4786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D6347DBA-86B3-4101-B10B-6A2C48ED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95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89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38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124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56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30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508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0429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49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83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89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26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05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70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46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38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006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82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91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233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092420-75E2-4F41-9107-B9D2499A1EF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17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/>
        </p:nvSpPr>
        <p:spPr bwMode="white">
          <a:xfrm>
            <a:off x="0" y="6515100"/>
            <a:ext cx="9144000" cy="342900"/>
          </a:xfrm>
          <a:prstGeom prst="rect">
            <a:avLst/>
          </a:prstGeom>
          <a:solidFill>
            <a:srgbClr val="9FBBC5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9"/>
          <p:cNvSpPr/>
          <p:nvPr userDrawn="1"/>
        </p:nvSpPr>
        <p:spPr>
          <a:xfrm>
            <a:off x="0" y="6553200"/>
            <a:ext cx="8001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009900" y="6553200"/>
            <a:ext cx="44958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38200" y="6553200"/>
            <a:ext cx="21336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1"/>
          <p:cNvSpPr/>
          <p:nvPr userDrawn="1"/>
        </p:nvSpPr>
        <p:spPr>
          <a:xfrm>
            <a:off x="7543800" y="6553200"/>
            <a:ext cx="1600200" cy="304800"/>
          </a:xfrm>
          <a:prstGeom prst="rect">
            <a:avLst/>
          </a:prstGeom>
          <a:solidFill>
            <a:srgbClr val="EAEAEA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943100" y="2133600"/>
            <a:ext cx="5448300" cy="523220"/>
          </a:xfrm>
        </p:spPr>
        <p:txBody>
          <a:bodyPr anchor="b">
            <a:spAutoFit/>
          </a:bodyPr>
          <a:lstStyle>
            <a:lvl1pPr>
              <a:defRPr sz="2800" cap="all" baseline="0">
                <a:latin typeface="Myriad Pro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0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1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7968828-2A44-4142-8570-435C0BD804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4A28E-9E65-4D00-AE72-555CC444541E}" type="datetime1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b="0" smtClean="0">
                <a:solidFill>
                  <a:schemeClr val="tx1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fld id="{71705321-C9A4-486C-A685-1BBC06ED3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049F28-C668-4BA9-9926-964CD629AB0C}" type="datetime1">
              <a:rPr lang="en-US"/>
              <a:pPr>
                <a:defRPr/>
              </a:pPr>
              <a:t>2020-11-27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Peter </a:t>
            </a:r>
            <a:r>
              <a:rPr lang="en-US" dirty="0" err="1"/>
              <a:t>Anthamatten</a:t>
            </a:r>
            <a:r>
              <a:rPr lang="en-US" dirty="0"/>
              <a:t> - Assistant Professor - University of Colorado Denver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77C0F8-3226-48D8-B7E8-E1E6152869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Myriad Pro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Myriad Pro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D2DA7A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ADA7A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-tompsett.pixel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hael-tompsett.pixels.com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" y="1"/>
            <a:ext cx="9143453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19020FE-1B76-4672-A66A-0D763E766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20" y="6309375"/>
            <a:ext cx="257494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Map by Michael Tompsett</a:t>
            </a:r>
          </a:p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www.michael-tompsett.pixels.com</a:t>
            </a:r>
            <a:endParaRPr lang="en-US" sz="1000" b="0" i="0" u="none" strike="noStrike" baseline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3A5E5FC-1430-468A-96BA-AD17758D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469" y="212778"/>
            <a:ext cx="5875062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How to Make Maps: Chapter 05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“Coordinate Systems and Projections”</a:t>
            </a:r>
            <a:endParaRPr lang="en-US" sz="2400" dirty="0">
              <a:solidFill>
                <a:prstClr val="white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9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703757" y="4572000"/>
            <a:ext cx="373648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Projection light sources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1371600"/>
            <a:ext cx="7315200" cy="2579756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4AB345EE-25D1-4563-950E-B3E676B79B22}"/>
              </a:ext>
            </a:extLst>
          </p:cNvPr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0419703-B5D1-4C4C-BA09-F8A9D075E1C5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05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9008BFBB-7A81-432E-8C1C-9CF8BF0C7D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“Coordinate Systems and Projections”</a:t>
            </a:r>
          </a:p>
        </p:txBody>
      </p:sp>
    </p:spTree>
    <p:extLst>
      <p:ext uri="{BB962C8B-B14F-4D97-AF65-F5344CB8AC3E}">
        <p14:creationId xmlns:p14="http://schemas.microsoft.com/office/powerpoint/2010/main" val="3903446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10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562539" y="5118820"/>
            <a:ext cx="4018923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illustration of the effect of the standard line and distortion on a projected surface.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6527" y="261062"/>
            <a:ext cx="7310946" cy="4593265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CE71140-2B07-41B8-A328-4552903A3EC9}"/>
              </a:ext>
            </a:extLst>
          </p:cNvPr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47D54D0C-43B7-4F5B-8612-2654D37B11D8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05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2B725A9-6922-46D7-92BE-54DD6A97E2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“Coordinate Systems and Projections”</a:t>
            </a:r>
          </a:p>
        </p:txBody>
      </p:sp>
    </p:spTree>
    <p:extLst>
      <p:ext uri="{BB962C8B-B14F-4D97-AF65-F5344CB8AC3E}">
        <p14:creationId xmlns:p14="http://schemas.microsoft.com/office/powerpoint/2010/main" val="3598206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11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293704" y="4572000"/>
            <a:ext cx="455659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illustration of a standard line in a cylindrical map projection.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1389332"/>
            <a:ext cx="7315200" cy="2357731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25C469F-4773-4627-8326-756BF824D3CC}"/>
              </a:ext>
            </a:extLst>
          </p:cNvPr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0E0FA0BA-7061-4BEA-9E12-E342760765E5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05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79788C2-696F-485D-8363-296D2CD1E5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“Coordinate Systems and Projections”</a:t>
            </a:r>
          </a:p>
        </p:txBody>
      </p:sp>
    </p:spTree>
    <p:extLst>
      <p:ext uri="{BB962C8B-B14F-4D97-AF65-F5344CB8AC3E}">
        <p14:creationId xmlns:p14="http://schemas.microsoft.com/office/powerpoint/2010/main" val="1044522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12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2293704" y="4572000"/>
            <a:ext cx="455659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Examples of secant cases of the projection families. Standard lines are shown in red.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914400"/>
            <a:ext cx="7315200" cy="3048555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3F0E355-4994-4955-8CC6-F79D3093C9A1}"/>
              </a:ext>
            </a:extLst>
          </p:cNvPr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20AEA4E5-74D7-4B73-9A3A-C4E2B9D40D59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05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3902A142-E854-4330-8762-F75969D201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“Coordinate Systems and Projections”</a:t>
            </a:r>
          </a:p>
        </p:txBody>
      </p:sp>
    </p:spTree>
    <p:extLst>
      <p:ext uri="{BB962C8B-B14F-4D97-AF65-F5344CB8AC3E}">
        <p14:creationId xmlns:p14="http://schemas.microsoft.com/office/powerpoint/2010/main" val="3397194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457200"/>
            <a:ext cx="7315200" cy="5045826"/>
          </a:xfrm>
          <a:prstGeom prst="rect">
            <a:avLst/>
          </a:prstGeom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13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844369" y="3657600"/>
            <a:ext cx="3886200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example of an equivalent (Cylindrical Equal Area), and a conformal (Mercator) projection.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A4188706-0DF8-40DF-B9A8-952232C6D603}"/>
              </a:ext>
            </a:extLst>
          </p:cNvPr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63F5FCAD-0BFA-4A6E-99D2-66F1FE02DC2B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05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34314299-8928-4FB4-A146-51FFE7B172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“Coordinate Systems and Projections”</a:t>
            </a:r>
          </a:p>
        </p:txBody>
      </p:sp>
    </p:spTree>
    <p:extLst>
      <p:ext uri="{BB962C8B-B14F-4D97-AF65-F5344CB8AC3E}">
        <p14:creationId xmlns:p14="http://schemas.microsoft.com/office/powerpoint/2010/main" val="1128032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34572" y="457200"/>
            <a:ext cx="5486400" cy="5306422"/>
          </a:xfrm>
          <a:prstGeom prst="rect">
            <a:avLst/>
          </a:prstGeom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14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347450" y="4849985"/>
            <a:ext cx="2918780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example of an equidistant conic projection.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F13B99FC-BB41-40E7-94EB-43F7F2E91C22}"/>
              </a:ext>
            </a:extLst>
          </p:cNvPr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F82357F7-F94E-4821-A233-1B0CA4284EB8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05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BA7C6341-A8E9-46A1-87A6-FA7CE2E358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“Coordinate Systems and Projections”</a:t>
            </a:r>
          </a:p>
        </p:txBody>
      </p:sp>
    </p:spTree>
    <p:extLst>
      <p:ext uri="{BB962C8B-B14F-4D97-AF65-F5344CB8AC3E}">
        <p14:creationId xmlns:p14="http://schemas.microsoft.com/office/powerpoint/2010/main" val="3470362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3090" y="457200"/>
            <a:ext cx="5309364" cy="5306423"/>
          </a:xfrm>
          <a:prstGeom prst="rect">
            <a:avLst/>
          </a:prstGeom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15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347450" y="4734770"/>
            <a:ext cx="2918780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example of an azimuthal equidistant projection based on the city of Moscow, represented on the map as a yellow star.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99A4AE54-6C3F-423B-8792-C230896D7AC5}"/>
              </a:ext>
            </a:extLst>
          </p:cNvPr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ABF2186E-368F-4AE0-907D-56B3B19ACA87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05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783F3F34-E903-4C08-9850-9BF63D2D53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“Coordinate Systems and Projections”</a:t>
            </a:r>
          </a:p>
        </p:txBody>
      </p:sp>
    </p:spTree>
    <p:extLst>
      <p:ext uri="{BB962C8B-B14F-4D97-AF65-F5344CB8AC3E}">
        <p14:creationId xmlns:p14="http://schemas.microsoft.com/office/powerpoint/2010/main" val="3017725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8800" y="144823"/>
            <a:ext cx="1766630" cy="6237826"/>
          </a:xfrm>
          <a:prstGeom prst="rect">
            <a:avLst/>
          </a:prstGeom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16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4034330" y="2660900"/>
            <a:ext cx="2350332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 transverse Mercator projection of the country of Chile.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7D1F4F5-2DD3-4AB6-9536-E10D327427BC}"/>
              </a:ext>
            </a:extLst>
          </p:cNvPr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CA0ED392-B0D0-4D2B-B905-9B85E8E3D08B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05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1BB381A5-6158-4BA1-8893-F75DE969E7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“Coordinate Systems and Projections”</a:t>
            </a:r>
          </a:p>
        </p:txBody>
      </p:sp>
    </p:spTree>
    <p:extLst>
      <p:ext uri="{BB962C8B-B14F-4D97-AF65-F5344CB8AC3E}">
        <p14:creationId xmlns:p14="http://schemas.microsoft.com/office/powerpoint/2010/main" val="1473098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318195"/>
            <a:ext cx="2862014" cy="5943600"/>
          </a:xfrm>
          <a:prstGeom prst="rect">
            <a:avLst/>
          </a:prstGeom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17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4264760" y="2689830"/>
            <a:ext cx="2862013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Examples (from top to bottom) of the graticule in a cylindrical, conic, and a planar projection.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5026064B-4B9F-45E1-8D02-A47B3E0BCA8B}"/>
              </a:ext>
            </a:extLst>
          </p:cNvPr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32132550-BA48-43BC-9C5D-92B37777A828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05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0C34F15-B678-45BA-A2DF-5EEA1F4B59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“Coordinate Systems and Projections”</a:t>
            </a:r>
          </a:p>
        </p:txBody>
      </p:sp>
    </p:spTree>
    <p:extLst>
      <p:ext uri="{BB962C8B-B14F-4D97-AF65-F5344CB8AC3E}">
        <p14:creationId xmlns:p14="http://schemas.microsoft.com/office/powerpoint/2010/main" val="1998704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457200"/>
            <a:ext cx="6400800" cy="5629404"/>
          </a:xfrm>
          <a:prstGeom prst="rect">
            <a:avLst/>
          </a:prstGeom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18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B0109E7-4D16-4D03-8095-C7066A111E90}"/>
              </a:ext>
            </a:extLst>
          </p:cNvPr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0705C26-5B33-4CAC-8522-29A2398320EE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05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16ABC13-B174-41D9-869E-51AB891531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“Coordinate Systems and Projections”</a:t>
            </a:r>
          </a:p>
        </p:txBody>
      </p:sp>
    </p:spTree>
    <p:extLst>
      <p:ext uri="{BB962C8B-B14F-4D97-AF65-F5344CB8AC3E}">
        <p14:creationId xmlns:p14="http://schemas.microsoft.com/office/powerpoint/2010/main" val="297084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2"/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757122D8-2543-4AF3-906B-54EC21CBBF6A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1602018" y="5029200"/>
            <a:ext cx="5939965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example of a Cartesian coordinate grid system.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B574EA7-48DE-4638-8F26-A4B89432E2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“Coordinate Systems and Projections”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67237" y="457200"/>
            <a:ext cx="4009527" cy="400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04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9873" y="457200"/>
            <a:ext cx="6284253" cy="5629404"/>
          </a:xfrm>
          <a:prstGeom prst="rect">
            <a:avLst/>
          </a:prstGeom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19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544770A1-8A24-4BBA-9E02-C2A0CB7CDB18}"/>
              </a:ext>
            </a:extLst>
          </p:cNvPr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5BFF977D-7600-4B2F-989E-27C56BD27BB2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05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EF8CD34-724B-4CD3-8030-65F5471979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“Coordinate Systems and Projections”</a:t>
            </a:r>
          </a:p>
        </p:txBody>
      </p:sp>
    </p:spTree>
    <p:extLst>
      <p:ext uri="{BB962C8B-B14F-4D97-AF65-F5344CB8AC3E}">
        <p14:creationId xmlns:p14="http://schemas.microsoft.com/office/powerpoint/2010/main" val="2593166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914400"/>
            <a:ext cx="7315200" cy="3931160"/>
          </a:xfrm>
          <a:prstGeom prst="rect">
            <a:avLst/>
          </a:prstGeom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20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AD8768-3908-49E1-966E-B1059F841FEF}"/>
              </a:ext>
            </a:extLst>
          </p:cNvPr>
          <p:cNvSpPr txBox="1"/>
          <p:nvPr/>
        </p:nvSpPr>
        <p:spPr>
          <a:xfrm>
            <a:off x="3140994" y="5157225"/>
            <a:ext cx="286201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 map that shows the UTM coordinate system zones.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EFA9E976-0F60-42CB-8893-F154F9BC1EAC}"/>
              </a:ext>
            </a:extLst>
          </p:cNvPr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6DB5BC3D-EE23-49AC-8926-0AF54F8FF5DE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05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CD9037B7-65CA-4CF6-8423-FFC788D943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“Coordinate Systems and Projections”</a:t>
            </a:r>
          </a:p>
        </p:txBody>
      </p:sp>
    </p:spTree>
    <p:extLst>
      <p:ext uri="{BB962C8B-B14F-4D97-AF65-F5344CB8AC3E}">
        <p14:creationId xmlns:p14="http://schemas.microsoft.com/office/powerpoint/2010/main" val="3098905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" y="1"/>
            <a:ext cx="9143453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319020FE-1B76-4672-A66A-0D763E766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20" y="6309375"/>
            <a:ext cx="257494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Map by Michael Tompsett</a:t>
            </a:r>
          </a:p>
          <a:p>
            <a:r>
              <a:rPr lang="en-US" sz="1000" b="0" i="0" u="none" strike="noStrike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www.michael-tompsett.pixels.com</a:t>
            </a:r>
            <a:endParaRPr lang="en-US" sz="1000" b="0" i="0" u="none" strike="noStrike" baseline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3A5E5FC-1430-468A-96BA-AD17758D9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469" y="212778"/>
            <a:ext cx="5875062" cy="830997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How to Make Maps: Chapter 05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Trebuchet MS" pitchFamily="34" charset="0"/>
              </a:rPr>
              <a:t>“Coordinate Systems and Projections”</a:t>
            </a:r>
            <a:endParaRPr lang="en-US" sz="2400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633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2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6164768" y="457200"/>
            <a:ext cx="2560325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illustration of the earth’s geographic coordinate system, using Medina, Saudi Arabia as an example.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457200"/>
            <a:ext cx="5689405" cy="5670518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4897CB27-02D1-4819-8739-BF44A0097BFF}"/>
              </a:ext>
            </a:extLst>
          </p:cNvPr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6497189-8767-4DB4-95ED-37CA5F258B7C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05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E4B1D3B9-B7B2-4E52-9DDB-E88ED60995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“Coordinate Systems and Projections”</a:t>
            </a:r>
          </a:p>
        </p:txBody>
      </p:sp>
    </p:spTree>
    <p:extLst>
      <p:ext uri="{BB962C8B-B14F-4D97-AF65-F5344CB8AC3E}">
        <p14:creationId xmlns:p14="http://schemas.microsoft.com/office/powerpoint/2010/main" val="287782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3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6377035" y="1854395"/>
            <a:ext cx="2560325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 highly exaggerated representation of the earth’s geoidal surface (NASA).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457200"/>
            <a:ext cx="5689405" cy="4552487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D39175B7-6B78-423C-B9F1-2B2206A98960}"/>
              </a:ext>
            </a:extLst>
          </p:cNvPr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D86E4FC9-6D00-4C21-BF10-82E7AF3CE082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05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1D11B3FE-C6C0-48F9-A7E6-091F2CAFA5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“Coordinate Systems and Projections”</a:t>
            </a:r>
          </a:p>
        </p:txBody>
      </p:sp>
    </p:spTree>
    <p:extLst>
      <p:ext uri="{BB962C8B-B14F-4D97-AF65-F5344CB8AC3E}">
        <p14:creationId xmlns:p14="http://schemas.microsoft.com/office/powerpoint/2010/main" val="17231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4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1653220" y="5029200"/>
            <a:ext cx="577354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An illustration of different reference ellipsoids.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102" y="433410"/>
            <a:ext cx="8131796" cy="3802095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0A28E78-9CF7-4127-A7A9-4125B7105242}"/>
              </a:ext>
            </a:extLst>
          </p:cNvPr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5DD4DFCE-885B-45B4-90EC-B8BA735195A5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05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F54DD876-CA04-48AF-AD88-122D358B56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“Coordinate Systems and Projections”</a:t>
            </a:r>
          </a:p>
        </p:txBody>
      </p:sp>
    </p:spTree>
    <p:extLst>
      <p:ext uri="{BB962C8B-B14F-4D97-AF65-F5344CB8AC3E}">
        <p14:creationId xmlns:p14="http://schemas.microsoft.com/office/powerpoint/2010/main" val="242068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5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1685226" y="5486400"/>
            <a:ext cx="577354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A simple illustration of the concept of projection.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2819" y="395006"/>
            <a:ext cx="4458363" cy="4608600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8F395F1-DF34-4FD4-8E64-EB583C277CD9}"/>
              </a:ext>
            </a:extLst>
          </p:cNvPr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233A4C13-80DB-408A-888B-5FAB362E9583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05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625FEF4-3914-4D0D-8739-F381BFF75B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“Coordinate Systems and Projections”</a:t>
            </a:r>
          </a:p>
        </p:txBody>
      </p:sp>
    </p:spTree>
    <p:extLst>
      <p:ext uri="{BB962C8B-B14F-4D97-AF65-F5344CB8AC3E}">
        <p14:creationId xmlns:p14="http://schemas.microsoft.com/office/powerpoint/2010/main" val="69606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6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1208364" y="4572000"/>
            <a:ext cx="672727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The developable surfaces (families) of projections: planar, cylindrical, and conic. These are shown in their normal aspects.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779054"/>
            <a:ext cx="7315200" cy="3124813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B3A9757-DADA-4041-ACE0-615C4AA85713}"/>
              </a:ext>
            </a:extLst>
          </p:cNvPr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E05DD1A2-C7AE-4CC6-88B8-78D435EB07C1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05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8793368C-5503-4CDC-B537-A09F7D580D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“Coordinate Systems and Projections”</a:t>
            </a:r>
          </a:p>
        </p:txBody>
      </p:sp>
    </p:spTree>
    <p:extLst>
      <p:ext uri="{BB962C8B-B14F-4D97-AF65-F5344CB8AC3E}">
        <p14:creationId xmlns:p14="http://schemas.microsoft.com/office/powerpoint/2010/main" val="902391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7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1795640" y="5029200"/>
            <a:ext cx="555272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Transverse aspects of the three projection families.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457200"/>
            <a:ext cx="7315200" cy="4217957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2026FE75-ECAA-4EB6-8792-5875FFB80DF2}"/>
              </a:ext>
            </a:extLst>
          </p:cNvPr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2DD7845E-C27C-4BAE-9492-5B3F8719D633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05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40BD3E4D-A383-486B-954A-3F3B31A69A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“Coordinate Systems and Projections”</a:t>
            </a:r>
          </a:p>
        </p:txBody>
      </p:sp>
    </p:spTree>
    <p:extLst>
      <p:ext uri="{BB962C8B-B14F-4D97-AF65-F5344CB8AC3E}">
        <p14:creationId xmlns:p14="http://schemas.microsoft.com/office/powerpoint/2010/main" val="722678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0" y="6553200"/>
            <a:ext cx="800100" cy="304800"/>
          </a:xfrm>
        </p:spPr>
        <p:txBody>
          <a:bodyPr/>
          <a:lstStyle/>
          <a:p>
            <a:pPr>
              <a:defRPr/>
            </a:pPr>
            <a:fld id="{6990218C-B0C0-45E1-82F9-30455F747CF2}" type="slidenum">
              <a:rPr lang="en-US" b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pPr>
                <a:defRPr/>
              </a:pPr>
              <a:t>8</a:t>
            </a:fld>
            <a:endParaRPr lang="en-US" b="0" dirty="0">
              <a:solidFill>
                <a:schemeClr val="accent1">
                  <a:lumMod val="50000"/>
                </a:schemeClr>
              </a:solidFill>
              <a:latin typeface="Candar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BE334F-7347-48C9-B14E-E6A015FAFCC9}"/>
              </a:ext>
            </a:extLst>
          </p:cNvPr>
          <p:cNvSpPr txBox="1"/>
          <p:nvPr/>
        </p:nvSpPr>
        <p:spPr>
          <a:xfrm>
            <a:off x="1795640" y="4572000"/>
            <a:ext cx="5552721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  <a:latin typeface="Myriad Pro" pitchFamily="34" charset="0"/>
              </a:rPr>
              <a:t>Oblique aspects of the three projection families.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B36F44-2A22-4AEC-A0CE-648098827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" y="1115100"/>
            <a:ext cx="7315200" cy="2902157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C3E5A381-CE09-4548-88FC-1AC19518ABA3}"/>
              </a:ext>
            </a:extLst>
          </p:cNvPr>
          <p:cNvSpPr txBox="1">
            <a:spLocks/>
          </p:cNvSpPr>
          <p:nvPr/>
        </p:nvSpPr>
        <p:spPr bwMode="auto">
          <a:xfrm>
            <a:off x="8382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Anthamatten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F5B6B1DB-6A34-4D9D-863A-3067861710EC}"/>
              </a:ext>
            </a:extLst>
          </p:cNvPr>
          <p:cNvSpPr txBox="1">
            <a:spLocks/>
          </p:cNvSpPr>
          <p:nvPr/>
        </p:nvSpPr>
        <p:spPr bwMode="auto">
          <a:xfrm>
            <a:off x="7543800" y="6553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  <a:cs typeface="+mn-cs"/>
              </a:rPr>
              <a:t>Chapter 05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837FDCA3-7A6C-4904-B0D0-F9296C0880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xfrm>
            <a:off x="3009900" y="6553200"/>
            <a:ext cx="4495800" cy="30480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How to Make Maps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andara" pitchFamily="34" charset="0"/>
              </a:rPr>
              <a:t> : “Coordinate Systems and Projections”</a:t>
            </a:r>
          </a:p>
        </p:txBody>
      </p:sp>
    </p:spTree>
    <p:extLst>
      <p:ext uri="{BB962C8B-B14F-4D97-AF65-F5344CB8AC3E}">
        <p14:creationId xmlns:p14="http://schemas.microsoft.com/office/powerpoint/2010/main" val="2087122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525A7D"/>
      </a:accent1>
      <a:accent2>
        <a:srgbClr val="D8E2EB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606</Words>
  <Application>Microsoft Office PowerPoint</Application>
  <PresentationFormat>On-screen Show (4:3)</PresentationFormat>
  <Paragraphs>126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Candara</vt:lpstr>
      <vt:lpstr>Myriad Pro</vt:lpstr>
      <vt:lpstr>Trebuchet MS</vt:lpstr>
      <vt:lpstr>Tw Cen MT</vt:lpstr>
      <vt:lpstr>Wingdings</vt:lpstr>
      <vt:lpstr>Wingdings 2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Maps: Chapter 05</dc:title>
  <dc:subject/>
  <dc:creator>peter.anthamatten@ucdenver.edu</dc:creator>
  <dc:description/>
  <cp:lastModifiedBy>Peter Anthamatten</cp:lastModifiedBy>
  <cp:revision>1</cp:revision>
  <dcterms:created xsi:type="dcterms:W3CDTF">2020-11-27T22:42:00Z</dcterms:created>
  <dcterms:modified xsi:type="dcterms:W3CDTF">2020-11-28T04:34:08Z</dcterms:modified>
</cp:coreProperties>
</file>