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720" r:id="rId1"/>
  </p:sldMasterIdLst>
  <p:notesMasterIdLst>
    <p:notesMasterId r:id="rId10"/>
  </p:notesMasterIdLst>
  <p:handoutMasterIdLst>
    <p:handoutMasterId r:id="rId11"/>
  </p:handoutMasterIdLst>
  <p:sldIdLst>
    <p:sldId id="2210" r:id="rId2"/>
    <p:sldId id="2220" r:id="rId3"/>
    <p:sldId id="2221" r:id="rId4"/>
    <p:sldId id="2222" r:id="rId5"/>
    <p:sldId id="2223" r:id="rId6"/>
    <p:sldId id="2224" r:id="rId7"/>
    <p:sldId id="2225" r:id="rId8"/>
    <p:sldId id="2216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564B59"/>
    <a:srgbClr val="FF19DE"/>
    <a:srgbClr val="5F3D53"/>
    <a:srgbClr val="FAFBFC"/>
    <a:srgbClr val="F7FAFB"/>
    <a:srgbClr val="FFD5D5"/>
    <a:srgbClr val="743F75"/>
    <a:srgbClr val="FE1AEE"/>
    <a:srgbClr val="DA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769DD-B55E-42E2-B4CE-F8841D99219C}" v="29" dt="2020-11-27T20:05:39.856"/>
    <p1510:client id="{3AA48041-4EAD-41BE-84FB-BF25F0F24FBB}" v="27" dt="2020-11-27T22:42:24.366"/>
    <p1510:client id="{60EEC75A-AC07-423F-A955-86B81A2895DF}" v="3" dt="2020-11-27T23:05:46.210"/>
    <p1510:client id="{6B5780B7-ED23-4C5E-89E5-F28CC7BFE2C5}" v="34" dt="2020-11-27T23:03:53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8700" autoAdjust="0"/>
  </p:normalViewPr>
  <p:slideViewPr>
    <p:cSldViewPr>
      <p:cViewPr varScale="1">
        <p:scale>
          <a:sx n="154" d="100"/>
          <a:sy n="154" d="100"/>
        </p:scale>
        <p:origin x="182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502" y="-90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Anthamatten" userId="92ae9dc6-d0ea-4aee-81dd-3b719838e7ee" providerId="ADAL" clId="{60EEC75A-AC07-423F-A955-86B81A2895DF}"/>
    <pc:docChg chg="undo custSel addSld delSld modSld">
      <pc:chgData name="Peter Anthamatten" userId="92ae9dc6-d0ea-4aee-81dd-3b719838e7ee" providerId="ADAL" clId="{60EEC75A-AC07-423F-A955-86B81A2895DF}" dt="2020-11-28T04:11:51.492" v="202"/>
      <pc:docMkLst>
        <pc:docMk/>
      </pc:docMkLst>
      <pc:sldChg chg="delSp del mod">
        <pc:chgData name="Peter Anthamatten" userId="92ae9dc6-d0ea-4aee-81dd-3b719838e7ee" providerId="ADAL" clId="{60EEC75A-AC07-423F-A955-86B81A2895DF}" dt="2020-11-27T23:33:48.879" v="23" actId="47"/>
        <pc:sldMkLst>
          <pc:docMk/>
          <pc:sldMk cId="0" sldId="1632"/>
        </pc:sldMkLst>
        <pc:spChg chg="del">
          <ac:chgData name="Peter Anthamatten" userId="92ae9dc6-d0ea-4aee-81dd-3b719838e7ee" providerId="ADAL" clId="{60EEC75A-AC07-423F-A955-86B81A2895DF}" dt="2020-11-27T23:33:37.450" v="1" actId="478"/>
          <ac:spMkLst>
            <pc:docMk/>
            <pc:sldMk cId="0" sldId="1632"/>
            <ac:spMk id="14" creationId="{00000000-0000-0000-0000-000000000000}"/>
          </ac:spMkLst>
        </pc:spChg>
      </pc:sldChg>
      <pc:sldChg chg="del">
        <pc:chgData name="Peter Anthamatten" userId="92ae9dc6-d0ea-4aee-81dd-3b719838e7ee" providerId="ADAL" clId="{60EEC75A-AC07-423F-A955-86B81A2895DF}" dt="2020-11-27T23:33:50.995" v="24" actId="47"/>
        <pc:sldMkLst>
          <pc:docMk/>
          <pc:sldMk cId="3655202801" sldId="2209"/>
        </pc:sldMkLst>
      </pc:sldChg>
      <pc:sldChg chg="modSp add mod">
        <pc:chgData name="Peter Anthamatten" userId="92ae9dc6-d0ea-4aee-81dd-3b719838e7ee" providerId="ADAL" clId="{60EEC75A-AC07-423F-A955-86B81A2895DF}" dt="2020-11-27T23:33:46.198" v="22" actId="20577"/>
        <pc:sldMkLst>
          <pc:docMk/>
          <pc:sldMk cId="0" sldId="2210"/>
        </pc:sldMkLst>
        <pc:spChg chg="mod">
          <ac:chgData name="Peter Anthamatten" userId="92ae9dc6-d0ea-4aee-81dd-3b719838e7ee" providerId="ADAL" clId="{60EEC75A-AC07-423F-A955-86B81A2895DF}" dt="2020-11-27T23:33:46.198" v="22" actId="20577"/>
          <ac:spMkLst>
            <pc:docMk/>
            <pc:sldMk cId="0" sldId="2210"/>
            <ac:spMk id="5" creationId="{53A5E5FC-1430-468A-96BA-AD17758D9FFB}"/>
          </ac:spMkLst>
        </pc:spChg>
      </pc:sldChg>
      <pc:sldChg chg="modSp del mod">
        <pc:chgData name="Peter Anthamatten" userId="92ae9dc6-d0ea-4aee-81dd-3b719838e7ee" providerId="ADAL" clId="{60EEC75A-AC07-423F-A955-86B81A2895DF}" dt="2020-11-27T23:49:09.046" v="28" actId="47"/>
        <pc:sldMkLst>
          <pc:docMk/>
          <pc:sldMk cId="2848504688" sldId="2215"/>
        </pc:sldMkLst>
        <pc:spChg chg="mod">
          <ac:chgData name="Peter Anthamatten" userId="92ae9dc6-d0ea-4aee-81dd-3b719838e7ee" providerId="ADAL" clId="{60EEC75A-AC07-423F-A955-86B81A2895DF}" dt="2020-11-27T23:23:15.031" v="0" actId="255"/>
          <ac:spMkLst>
            <pc:docMk/>
            <pc:sldMk cId="2848504688" sldId="2215"/>
            <ac:spMk id="10" creationId="{BB574EA7-48DE-4638-8F26-A4B89432E236}"/>
          </ac:spMkLst>
        </pc:spChg>
        <pc:spChg chg="mod">
          <ac:chgData name="Peter Anthamatten" userId="92ae9dc6-d0ea-4aee-81dd-3b719838e7ee" providerId="ADAL" clId="{60EEC75A-AC07-423F-A955-86B81A2895DF}" dt="2020-11-27T23:23:15.031" v="0" actId="255"/>
          <ac:spMkLst>
            <pc:docMk/>
            <pc:sldMk cId="2848504688" sldId="2215"/>
            <ac:spMk id="12" creationId="{757122D8-2543-4AF3-906B-54EC21CBBF6A}"/>
          </ac:spMkLst>
        </pc:spChg>
        <pc:spChg chg="mod">
          <ac:chgData name="Peter Anthamatten" userId="92ae9dc6-d0ea-4aee-81dd-3b719838e7ee" providerId="ADAL" clId="{60EEC75A-AC07-423F-A955-86B81A2895DF}" dt="2020-11-27T23:23:15.031" v="0" actId="255"/>
          <ac:spMkLst>
            <pc:docMk/>
            <pc:sldMk cId="2848504688" sldId="2215"/>
            <ac:spMk id="15" creationId="{00000000-0000-0000-0000-000000000000}"/>
          </ac:spMkLst>
        </pc:spChg>
      </pc:sldChg>
      <pc:sldChg chg="add">
        <pc:chgData name="Peter Anthamatten" userId="92ae9dc6-d0ea-4aee-81dd-3b719838e7ee" providerId="ADAL" clId="{60EEC75A-AC07-423F-A955-86B81A2895DF}" dt="2020-11-27T23:33:52.556" v="25"/>
        <pc:sldMkLst>
          <pc:docMk/>
          <pc:sldMk cId="2445479747" sldId="2216"/>
        </pc:sldMkLst>
      </pc:sldChg>
      <pc:sldChg chg="add del">
        <pc:chgData name="Peter Anthamatten" userId="92ae9dc6-d0ea-4aee-81dd-3b719838e7ee" providerId="ADAL" clId="{60EEC75A-AC07-423F-A955-86B81A2895DF}" dt="2020-11-27T23:55:13.522" v="127" actId="47"/>
        <pc:sldMkLst>
          <pc:docMk/>
          <pc:sldMk cId="1821374482" sldId="2217"/>
        </pc:sldMkLst>
      </pc:sldChg>
      <pc:sldChg chg="addSp delSp modSp add mod">
        <pc:chgData name="Peter Anthamatten" userId="92ae9dc6-d0ea-4aee-81dd-3b719838e7ee" providerId="ADAL" clId="{60EEC75A-AC07-423F-A955-86B81A2895DF}" dt="2020-11-28T04:11:34.468" v="192" actId="313"/>
        <pc:sldMkLst>
          <pc:docMk/>
          <pc:sldMk cId="2316992900" sldId="2220"/>
        </pc:sldMkLst>
        <pc:spChg chg="add mod">
          <ac:chgData name="Peter Anthamatten" userId="92ae9dc6-d0ea-4aee-81dd-3b719838e7ee" providerId="ADAL" clId="{60EEC75A-AC07-423F-A955-86B81A2895DF}" dt="2020-11-28T04:11:34.468" v="192" actId="313"/>
          <ac:spMkLst>
            <pc:docMk/>
            <pc:sldMk cId="2316992900" sldId="2220"/>
            <ac:spMk id="8" creationId="{8F48DA10-3D29-4BA4-BA32-BA186F643542}"/>
          </ac:spMkLst>
        </pc:spChg>
        <pc:spChg chg="mod">
          <ac:chgData name="Peter Anthamatten" userId="92ae9dc6-d0ea-4aee-81dd-3b719838e7ee" providerId="ADAL" clId="{60EEC75A-AC07-423F-A955-86B81A2895DF}" dt="2020-11-27T23:50:14.764" v="69" actId="12788"/>
          <ac:spMkLst>
            <pc:docMk/>
            <pc:sldMk cId="2316992900" sldId="2220"/>
            <ac:spMk id="9" creationId="{86BE334F-7347-48C9-B14E-E6A015FAFCC9}"/>
          </ac:spMkLst>
        </pc:spChg>
        <pc:spChg chg="del mod">
          <ac:chgData name="Peter Anthamatten" userId="92ae9dc6-d0ea-4aee-81dd-3b719838e7ee" providerId="ADAL" clId="{60EEC75A-AC07-423F-A955-86B81A2895DF}" dt="2020-11-28T02:08:46.272" v="187" actId="478"/>
          <ac:spMkLst>
            <pc:docMk/>
            <pc:sldMk cId="2316992900" sldId="2220"/>
            <ac:spMk id="10" creationId="{BB574EA7-48DE-4638-8F26-A4B89432E236}"/>
          </ac:spMkLst>
        </pc:spChg>
        <pc:spChg chg="mod">
          <ac:chgData name="Peter Anthamatten" userId="92ae9dc6-d0ea-4aee-81dd-3b719838e7ee" providerId="ADAL" clId="{60EEC75A-AC07-423F-A955-86B81A2895DF}" dt="2020-11-28T02:08:01.908" v="155" actId="20577"/>
          <ac:spMkLst>
            <pc:docMk/>
            <pc:sldMk cId="2316992900" sldId="2220"/>
            <ac:spMk id="12" creationId="{757122D8-2543-4AF3-906B-54EC21CBBF6A}"/>
          </ac:spMkLst>
        </pc:spChg>
        <pc:picChg chg="mod">
          <ac:chgData name="Peter Anthamatten" userId="92ae9dc6-d0ea-4aee-81dd-3b719838e7ee" providerId="ADAL" clId="{60EEC75A-AC07-423F-A955-86B81A2895DF}" dt="2020-11-27T23:49:47.737" v="60" actId="14826"/>
          <ac:picMkLst>
            <pc:docMk/>
            <pc:sldMk cId="2316992900" sldId="2220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0EEC75A-AC07-423F-A955-86B81A2895DF}" dt="2020-11-28T04:11:38.190" v="194"/>
        <pc:sldMkLst>
          <pc:docMk/>
          <pc:sldMk cId="2689904945" sldId="2221"/>
        </pc:sldMkLst>
        <pc:spChg chg="add mod">
          <ac:chgData name="Peter Anthamatten" userId="92ae9dc6-d0ea-4aee-81dd-3b719838e7ee" providerId="ADAL" clId="{60EEC75A-AC07-423F-A955-86B81A2895DF}" dt="2020-11-28T02:08:07.890" v="157"/>
          <ac:spMkLst>
            <pc:docMk/>
            <pc:sldMk cId="2689904945" sldId="2221"/>
            <ac:spMk id="8" creationId="{A8A26598-648F-491D-9F3E-6B61605083CD}"/>
          </ac:spMkLst>
        </pc:spChg>
        <pc:spChg chg="mod">
          <ac:chgData name="Peter Anthamatten" userId="92ae9dc6-d0ea-4aee-81dd-3b719838e7ee" providerId="ADAL" clId="{60EEC75A-AC07-423F-A955-86B81A2895DF}" dt="2020-11-27T23:50:36.724" v="76" actId="20577"/>
          <ac:spMkLst>
            <pc:docMk/>
            <pc:sldMk cId="2689904945" sldId="2221"/>
            <ac:spMk id="9" creationId="{86BE334F-7347-48C9-B14E-E6A015FAFCC9}"/>
          </ac:spMkLst>
        </pc:spChg>
        <pc:spChg chg="del">
          <ac:chgData name="Peter Anthamatten" userId="92ae9dc6-d0ea-4aee-81dd-3b719838e7ee" providerId="ADAL" clId="{60EEC75A-AC07-423F-A955-86B81A2895DF}" dt="2020-11-28T02:08:42.622" v="185" actId="478"/>
          <ac:spMkLst>
            <pc:docMk/>
            <pc:sldMk cId="2689904945" sldId="2221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60EEC75A-AC07-423F-A955-86B81A2895DF}" dt="2020-11-28T04:11:38.190" v="194"/>
          <ac:spMkLst>
            <pc:docMk/>
            <pc:sldMk cId="2689904945" sldId="2221"/>
            <ac:spMk id="10" creationId="{DDA8CC46-52EF-47BB-929E-FD560BFCC7E0}"/>
          </ac:spMkLst>
        </pc:spChg>
        <pc:spChg chg="del mod">
          <ac:chgData name="Peter Anthamatten" userId="92ae9dc6-d0ea-4aee-81dd-3b719838e7ee" providerId="ADAL" clId="{60EEC75A-AC07-423F-A955-86B81A2895DF}" dt="2020-11-28T02:08:07.584" v="156" actId="478"/>
          <ac:spMkLst>
            <pc:docMk/>
            <pc:sldMk cId="2689904945" sldId="2221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60EEC75A-AC07-423F-A955-86B81A2895DF}" dt="2020-11-28T04:11:37.907" v="193" actId="478"/>
          <ac:spMkLst>
            <pc:docMk/>
            <pc:sldMk cId="2689904945" sldId="2221"/>
            <ac:spMk id="13" creationId="{0E3E5AC3-C3D6-4FB8-8ACA-53B2F498A0DA}"/>
          </ac:spMkLst>
        </pc:spChg>
        <pc:picChg chg="mod">
          <ac:chgData name="Peter Anthamatten" userId="92ae9dc6-d0ea-4aee-81dd-3b719838e7ee" providerId="ADAL" clId="{60EEC75A-AC07-423F-A955-86B81A2895DF}" dt="2020-11-27T23:50:24.625" v="71" actId="14826"/>
          <ac:picMkLst>
            <pc:docMk/>
            <pc:sldMk cId="2689904945" sldId="2221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0EEC75A-AC07-423F-A955-86B81A2895DF}" dt="2020-11-28T04:11:40.786" v="196"/>
        <pc:sldMkLst>
          <pc:docMk/>
          <pc:sldMk cId="2436314045" sldId="2222"/>
        </pc:sldMkLst>
        <pc:spChg chg="add mod">
          <ac:chgData name="Peter Anthamatten" userId="92ae9dc6-d0ea-4aee-81dd-3b719838e7ee" providerId="ADAL" clId="{60EEC75A-AC07-423F-A955-86B81A2895DF}" dt="2020-11-28T02:08:11.070" v="159"/>
          <ac:spMkLst>
            <pc:docMk/>
            <pc:sldMk cId="2436314045" sldId="2222"/>
            <ac:spMk id="8" creationId="{1E65FF9A-5811-4CA5-A6E2-B31FAB7D4A89}"/>
          </ac:spMkLst>
        </pc:spChg>
        <pc:spChg chg="mod">
          <ac:chgData name="Peter Anthamatten" userId="92ae9dc6-d0ea-4aee-81dd-3b719838e7ee" providerId="ADAL" clId="{60EEC75A-AC07-423F-A955-86B81A2895DF}" dt="2020-11-27T23:51:18.867" v="83"/>
          <ac:spMkLst>
            <pc:docMk/>
            <pc:sldMk cId="2436314045" sldId="2222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60EEC75A-AC07-423F-A955-86B81A2895DF}" dt="2020-11-28T04:11:40.786" v="196"/>
          <ac:spMkLst>
            <pc:docMk/>
            <pc:sldMk cId="2436314045" sldId="2222"/>
            <ac:spMk id="10" creationId="{3E9CF3FA-15AC-425F-BBE2-D67C8FBB0638}"/>
          </ac:spMkLst>
        </pc:spChg>
        <pc:spChg chg="del">
          <ac:chgData name="Peter Anthamatten" userId="92ae9dc6-d0ea-4aee-81dd-3b719838e7ee" providerId="ADAL" clId="{60EEC75A-AC07-423F-A955-86B81A2895DF}" dt="2020-11-28T02:08:38.474" v="183" actId="478"/>
          <ac:spMkLst>
            <pc:docMk/>
            <pc:sldMk cId="2436314045" sldId="2222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60EEC75A-AC07-423F-A955-86B81A2895DF}" dt="2020-11-28T02:08:10.827" v="158" actId="478"/>
          <ac:spMkLst>
            <pc:docMk/>
            <pc:sldMk cId="2436314045" sldId="2222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60EEC75A-AC07-423F-A955-86B81A2895DF}" dt="2020-11-28T04:11:40.506" v="195" actId="478"/>
          <ac:spMkLst>
            <pc:docMk/>
            <pc:sldMk cId="2436314045" sldId="2222"/>
            <ac:spMk id="13" creationId="{022B72E5-1C41-400A-A0D8-76CA96736C4C}"/>
          </ac:spMkLst>
        </pc:spChg>
        <pc:picChg chg="mod">
          <ac:chgData name="Peter Anthamatten" userId="92ae9dc6-d0ea-4aee-81dd-3b719838e7ee" providerId="ADAL" clId="{60EEC75A-AC07-423F-A955-86B81A2895DF}" dt="2020-11-27T23:50:55.180" v="79" actId="14826"/>
          <ac:picMkLst>
            <pc:docMk/>
            <pc:sldMk cId="2436314045" sldId="2222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0EEC75A-AC07-423F-A955-86B81A2895DF}" dt="2020-11-28T04:11:44.183" v="198"/>
        <pc:sldMkLst>
          <pc:docMk/>
          <pc:sldMk cId="1607094000" sldId="2223"/>
        </pc:sldMkLst>
        <pc:spChg chg="add mod">
          <ac:chgData name="Peter Anthamatten" userId="92ae9dc6-d0ea-4aee-81dd-3b719838e7ee" providerId="ADAL" clId="{60EEC75A-AC07-423F-A955-86B81A2895DF}" dt="2020-11-28T02:08:14.738" v="161"/>
          <ac:spMkLst>
            <pc:docMk/>
            <pc:sldMk cId="1607094000" sldId="2223"/>
            <ac:spMk id="8" creationId="{6B6B6A06-8941-489C-AE06-18DEA9689DE2}"/>
          </ac:spMkLst>
        </pc:spChg>
        <pc:spChg chg="mod">
          <ac:chgData name="Peter Anthamatten" userId="92ae9dc6-d0ea-4aee-81dd-3b719838e7ee" providerId="ADAL" clId="{60EEC75A-AC07-423F-A955-86B81A2895DF}" dt="2020-11-27T23:52:35.719" v="96" actId="1076"/>
          <ac:spMkLst>
            <pc:docMk/>
            <pc:sldMk cId="1607094000" sldId="2223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60EEC75A-AC07-423F-A955-86B81A2895DF}" dt="2020-11-28T04:11:44.183" v="198"/>
          <ac:spMkLst>
            <pc:docMk/>
            <pc:sldMk cId="1607094000" sldId="2223"/>
            <ac:spMk id="10" creationId="{A6AB1224-706A-492E-998C-6F19944F6C5A}"/>
          </ac:spMkLst>
        </pc:spChg>
        <pc:spChg chg="del">
          <ac:chgData name="Peter Anthamatten" userId="92ae9dc6-d0ea-4aee-81dd-3b719838e7ee" providerId="ADAL" clId="{60EEC75A-AC07-423F-A955-86B81A2895DF}" dt="2020-11-28T02:08:35.476" v="181" actId="478"/>
          <ac:spMkLst>
            <pc:docMk/>
            <pc:sldMk cId="1607094000" sldId="2223"/>
            <ac:spMk id="10" creationId="{BB574EA7-48DE-4638-8F26-A4B89432E236}"/>
          </ac:spMkLst>
        </pc:spChg>
        <pc:spChg chg="del">
          <ac:chgData name="Peter Anthamatten" userId="92ae9dc6-d0ea-4aee-81dd-3b719838e7ee" providerId="ADAL" clId="{60EEC75A-AC07-423F-A955-86B81A2895DF}" dt="2020-11-28T02:08:14.523" v="160" actId="478"/>
          <ac:spMkLst>
            <pc:docMk/>
            <pc:sldMk cId="1607094000" sldId="2223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60EEC75A-AC07-423F-A955-86B81A2895DF}" dt="2020-11-28T04:11:43.944" v="197" actId="478"/>
          <ac:spMkLst>
            <pc:docMk/>
            <pc:sldMk cId="1607094000" sldId="2223"/>
            <ac:spMk id="13" creationId="{6DC419BB-82D6-4FEB-B05D-74865F454E28}"/>
          </ac:spMkLst>
        </pc:spChg>
        <pc:picChg chg="mod">
          <ac:chgData name="Peter Anthamatten" userId="92ae9dc6-d0ea-4aee-81dd-3b719838e7ee" providerId="ADAL" clId="{60EEC75A-AC07-423F-A955-86B81A2895DF}" dt="2020-11-27T23:52:30.673" v="94" actId="1076"/>
          <ac:picMkLst>
            <pc:docMk/>
            <pc:sldMk cId="1607094000" sldId="2223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0EEC75A-AC07-423F-A955-86B81A2895DF}" dt="2020-11-28T04:11:48.787" v="200"/>
        <pc:sldMkLst>
          <pc:docMk/>
          <pc:sldMk cId="1270955586" sldId="2224"/>
        </pc:sldMkLst>
        <pc:spChg chg="add mod">
          <ac:chgData name="Peter Anthamatten" userId="92ae9dc6-d0ea-4aee-81dd-3b719838e7ee" providerId="ADAL" clId="{60EEC75A-AC07-423F-A955-86B81A2895DF}" dt="2020-11-27T23:54:41.731" v="123" actId="1076"/>
          <ac:spMkLst>
            <pc:docMk/>
            <pc:sldMk cId="1270955586" sldId="2224"/>
            <ac:spMk id="8" creationId="{FA58D761-B37C-499F-91A6-CD993F438121}"/>
          </ac:spMkLst>
        </pc:spChg>
        <pc:spChg chg="mod">
          <ac:chgData name="Peter Anthamatten" userId="92ae9dc6-d0ea-4aee-81dd-3b719838e7ee" providerId="ADAL" clId="{60EEC75A-AC07-423F-A955-86B81A2895DF}" dt="2020-11-27T23:54:44.378" v="124" actId="1076"/>
          <ac:spMkLst>
            <pc:docMk/>
            <pc:sldMk cId="1270955586" sldId="2224"/>
            <ac:spMk id="9" creationId="{86BE334F-7347-48C9-B14E-E6A015FAFCC9}"/>
          </ac:spMkLst>
        </pc:spChg>
        <pc:spChg chg="del">
          <ac:chgData name="Peter Anthamatten" userId="92ae9dc6-d0ea-4aee-81dd-3b719838e7ee" providerId="ADAL" clId="{60EEC75A-AC07-423F-A955-86B81A2895DF}" dt="2020-11-28T02:08:32.515" v="179" actId="478"/>
          <ac:spMkLst>
            <pc:docMk/>
            <pc:sldMk cId="1270955586" sldId="2224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60EEC75A-AC07-423F-A955-86B81A2895DF}" dt="2020-11-28T04:11:48.787" v="200"/>
          <ac:spMkLst>
            <pc:docMk/>
            <pc:sldMk cId="1270955586" sldId="2224"/>
            <ac:spMk id="10" creationId="{F2D3D0EF-41C7-4B70-8AC7-39BC2206D06D}"/>
          </ac:spMkLst>
        </pc:spChg>
        <pc:spChg chg="del mod">
          <ac:chgData name="Peter Anthamatten" userId="92ae9dc6-d0ea-4aee-81dd-3b719838e7ee" providerId="ADAL" clId="{60EEC75A-AC07-423F-A955-86B81A2895DF}" dt="2020-11-28T02:08:18.335" v="162" actId="478"/>
          <ac:spMkLst>
            <pc:docMk/>
            <pc:sldMk cId="1270955586" sldId="2224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60EEC75A-AC07-423F-A955-86B81A2895DF}" dt="2020-11-28T02:08:18.579" v="163"/>
          <ac:spMkLst>
            <pc:docMk/>
            <pc:sldMk cId="1270955586" sldId="2224"/>
            <ac:spMk id="13" creationId="{B86560CB-C980-4B6D-85B5-A14EFAA812D5}"/>
          </ac:spMkLst>
        </pc:spChg>
        <pc:spChg chg="add del mod">
          <ac:chgData name="Peter Anthamatten" userId="92ae9dc6-d0ea-4aee-81dd-3b719838e7ee" providerId="ADAL" clId="{60EEC75A-AC07-423F-A955-86B81A2895DF}" dt="2020-11-28T04:11:48.565" v="199" actId="478"/>
          <ac:spMkLst>
            <pc:docMk/>
            <pc:sldMk cId="1270955586" sldId="2224"/>
            <ac:spMk id="14" creationId="{906AA22B-7431-4507-9C0B-67FDDA3B7C24}"/>
          </ac:spMkLst>
        </pc:spChg>
        <pc:picChg chg="mod">
          <ac:chgData name="Peter Anthamatten" userId="92ae9dc6-d0ea-4aee-81dd-3b719838e7ee" providerId="ADAL" clId="{60EEC75A-AC07-423F-A955-86B81A2895DF}" dt="2020-11-27T23:54:26.360" v="119" actId="1076"/>
          <ac:picMkLst>
            <pc:docMk/>
            <pc:sldMk cId="1270955586" sldId="2224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0EEC75A-AC07-423F-A955-86B81A2895DF}" dt="2020-11-28T04:11:51.492" v="202"/>
        <pc:sldMkLst>
          <pc:docMk/>
          <pc:sldMk cId="3858041612" sldId="2225"/>
        </pc:sldMkLst>
        <pc:spChg chg="add mod">
          <ac:chgData name="Peter Anthamatten" userId="92ae9dc6-d0ea-4aee-81dd-3b719838e7ee" providerId="ADAL" clId="{60EEC75A-AC07-423F-A955-86B81A2895DF}" dt="2020-11-28T02:08:22.166" v="165"/>
          <ac:spMkLst>
            <pc:docMk/>
            <pc:sldMk cId="3858041612" sldId="2225"/>
            <ac:spMk id="8" creationId="{D57550EC-0C53-4974-AEFF-C2C645982119}"/>
          </ac:spMkLst>
        </pc:spChg>
        <pc:spChg chg="del">
          <ac:chgData name="Peter Anthamatten" userId="92ae9dc6-d0ea-4aee-81dd-3b719838e7ee" providerId="ADAL" clId="{60EEC75A-AC07-423F-A955-86B81A2895DF}" dt="2020-11-27T23:55:36.723" v="133" actId="478"/>
          <ac:spMkLst>
            <pc:docMk/>
            <pc:sldMk cId="3858041612" sldId="2225"/>
            <ac:spMk id="8" creationId="{FA58D761-B37C-499F-91A6-CD993F438121}"/>
          </ac:spMkLst>
        </pc:spChg>
        <pc:spChg chg="mod">
          <ac:chgData name="Peter Anthamatten" userId="92ae9dc6-d0ea-4aee-81dd-3b719838e7ee" providerId="ADAL" clId="{60EEC75A-AC07-423F-A955-86B81A2895DF}" dt="2020-11-27T23:56:05.493" v="143" actId="1076"/>
          <ac:spMkLst>
            <pc:docMk/>
            <pc:sldMk cId="3858041612" sldId="2225"/>
            <ac:spMk id="9" creationId="{86BE334F-7347-48C9-B14E-E6A015FAFCC9}"/>
          </ac:spMkLst>
        </pc:spChg>
        <pc:spChg chg="del mod">
          <ac:chgData name="Peter Anthamatten" userId="92ae9dc6-d0ea-4aee-81dd-3b719838e7ee" providerId="ADAL" clId="{60EEC75A-AC07-423F-A955-86B81A2895DF}" dt="2020-11-28T04:11:51.268" v="201" actId="478"/>
          <ac:spMkLst>
            <pc:docMk/>
            <pc:sldMk cId="3858041612" sldId="2225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60EEC75A-AC07-423F-A955-86B81A2895DF}" dt="2020-11-28T02:08:21.932" v="164" actId="478"/>
          <ac:spMkLst>
            <pc:docMk/>
            <pc:sldMk cId="3858041612" sldId="2225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60EEC75A-AC07-423F-A955-86B81A2895DF}" dt="2020-11-28T04:11:51.492" v="202"/>
          <ac:spMkLst>
            <pc:docMk/>
            <pc:sldMk cId="3858041612" sldId="2225"/>
            <ac:spMk id="12" creationId="{CEEB5534-CC9D-42E8-81C0-5929FFA06DAD}"/>
          </ac:spMkLst>
        </pc:spChg>
        <pc:picChg chg="mod">
          <ac:chgData name="Peter Anthamatten" userId="92ae9dc6-d0ea-4aee-81dd-3b719838e7ee" providerId="ADAL" clId="{60EEC75A-AC07-423F-A955-86B81A2895DF}" dt="2020-11-27T23:56:12.290" v="145" actId="1076"/>
          <ac:picMkLst>
            <pc:docMk/>
            <pc:sldMk cId="3858041612" sldId="2225"/>
            <ac:picMk id="11" creationId="{94B36F44-2A22-4AEC-A0CE-648098827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F3B27F02-B6C9-4527-94E6-966B9E24C08A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284BADFF-4A86-4C37-9B46-C22A9F429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A892D8-E830-4F31-BE37-F7E4939EAFDE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347DBA-86B3-4101-B10B-6A2C48ED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3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8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7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3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0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6515100"/>
            <a:ext cx="9144000" cy="342900"/>
          </a:xfrm>
          <a:prstGeom prst="rect">
            <a:avLst/>
          </a:prstGeom>
          <a:solidFill>
            <a:srgbClr val="9FBBC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9"/>
          <p:cNvSpPr/>
          <p:nvPr userDrawn="1"/>
        </p:nvSpPr>
        <p:spPr>
          <a:xfrm>
            <a:off x="0" y="6553200"/>
            <a:ext cx="8001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09900" y="6553200"/>
            <a:ext cx="44958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6553200"/>
            <a:ext cx="21336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7543800" y="6553200"/>
            <a:ext cx="16002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43100" y="2133600"/>
            <a:ext cx="5448300" cy="523220"/>
          </a:xfrm>
        </p:spPr>
        <p:txBody>
          <a:bodyPr anchor="b">
            <a:spAutoFit/>
          </a:bodyPr>
          <a:lstStyle>
            <a:lvl1pPr>
              <a:defRPr sz="2800" cap="all" baseline="0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968828-2A44-4142-8570-435C0BD80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A28E-9E65-4D00-AE72-555CC444541E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1705321-C9A4-486C-A685-1BBC06ED3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49F28-C668-4BA9-9926-964CD629AB0C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7C0F8-3226-48D8-B7E8-E1E615286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" y="1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88" y="212778"/>
            <a:ext cx="4837225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“Cartographic Design”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182759" y="4811580"/>
            <a:ext cx="677848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map of Internet users per capita that lacks legibility, good visual contrast, figure-ground, a clear visual hierarchy, and balance.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528831"/>
            <a:ext cx="7315200" cy="3928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F48DA10-3D29-4BA4-BA32-BA186F643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“Cartographic Design”</a:t>
            </a:r>
          </a:p>
        </p:txBody>
      </p:sp>
    </p:spTree>
    <p:extLst>
      <p:ext uri="{BB962C8B-B14F-4D97-AF65-F5344CB8AC3E}">
        <p14:creationId xmlns:p14="http://schemas.microsoft.com/office/powerpoint/2010/main" val="231699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182759" y="4811580"/>
            <a:ext cx="677848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map of Internet users per capita with improved legibility, good visual contrast, figure-ground, a clear visual hierarchy, and balance.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099" y="528831"/>
            <a:ext cx="7057802" cy="3928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8A26598-648F-491D-9F3E-6B61605083CD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04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DA8CC46-52EF-47BB-929E-FD560BFCC7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“Cartographic Design”</a:t>
            </a:r>
          </a:p>
        </p:txBody>
      </p:sp>
    </p:spTree>
    <p:extLst>
      <p:ext uri="{BB962C8B-B14F-4D97-AF65-F5344CB8AC3E}">
        <p14:creationId xmlns:p14="http://schemas.microsoft.com/office/powerpoint/2010/main" val="268990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182759" y="4811580"/>
            <a:ext cx="677848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alternative version of the improved choropleth map of Internet use that reduces non-data ink.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099" y="528831"/>
            <a:ext cx="7057802" cy="3928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E65FF9A-5811-4CA5-A6E2-B31FAB7D4A89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04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E9CF3FA-15AC-425F-BBE2-D67C8FBB0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“Cartographic Design”</a:t>
            </a:r>
          </a:p>
        </p:txBody>
      </p:sp>
    </p:spTree>
    <p:extLst>
      <p:ext uri="{BB962C8B-B14F-4D97-AF65-F5344CB8AC3E}">
        <p14:creationId xmlns:p14="http://schemas.microsoft.com/office/powerpoint/2010/main" val="243631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182759" y="4235505"/>
            <a:ext cx="677848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Charles Minard’s map of the advance and retreat of Napoleon’s army in 1812–1813.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57200"/>
            <a:ext cx="7315200" cy="3482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B6B6A06-8941-489C-AE06-18DEA9689DE2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04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6AB1224-706A-492E-998C-6F19944F6C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“Cartographic Design”</a:t>
            </a:r>
          </a:p>
        </p:txBody>
      </p:sp>
    </p:spTree>
    <p:extLst>
      <p:ext uri="{BB962C8B-B14F-4D97-AF65-F5344CB8AC3E}">
        <p14:creationId xmlns:p14="http://schemas.microsoft.com/office/powerpoint/2010/main" val="160709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43168" y="2622487"/>
            <a:ext cx="249632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an ACSII map of Scandinavia.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3731" y="164575"/>
            <a:ext cx="5892995" cy="5857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FA58D761-B37C-499F-91A6-CD993F438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740" y="6087488"/>
            <a:ext cx="792130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10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Lehelma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and J. Olson. 1994. “The Nordic FAQ.” Accessed July 8, 2020. http://www.lysator.</a:t>
            </a:r>
          </a:p>
          <a:p>
            <a:pPr algn="r"/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liu.se/</a:t>
            </a:r>
            <a:r>
              <a:rPr lang="en-US" sz="10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nordic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/index.html</a:t>
            </a: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86560CB-C980-4B6D-85B5-A14EFAA812D5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04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2D3D0EF-41C7-4B70-8AC7-39BC2206D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“Cartographic Design”</a:t>
            </a:r>
          </a:p>
        </p:txBody>
      </p:sp>
    </p:spTree>
    <p:extLst>
      <p:ext uri="{BB962C8B-B14F-4D97-AF65-F5344CB8AC3E}">
        <p14:creationId xmlns:p14="http://schemas.microsoft.com/office/powerpoint/2010/main" val="127095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5571071" y="2507280"/>
            <a:ext cx="2957185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 layout on a standard sheet of paper using a world map in a Robinson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projection.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87" y="241385"/>
            <a:ext cx="4734660" cy="5857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57550EC-0C53-4974-AEFF-C2C645982119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04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CEEB5534-CC9D-42E8-81C0-5929FFA06D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“Cartographic Design”</a:t>
            </a:r>
          </a:p>
        </p:txBody>
      </p:sp>
    </p:spTree>
    <p:extLst>
      <p:ext uri="{BB962C8B-B14F-4D97-AF65-F5344CB8AC3E}">
        <p14:creationId xmlns:p14="http://schemas.microsoft.com/office/powerpoint/2010/main" val="385804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" y="1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88" y="212778"/>
            <a:ext cx="4837225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“Cartographic Design”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79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25A7D"/>
      </a:accent1>
      <a:accent2>
        <a:srgbClr val="D8E2EB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280</Words>
  <Application>Microsoft Office PowerPoint</Application>
  <PresentationFormat>On-screen Show (4:3)</PresentationFormat>
  <Paragraphs>47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Candara</vt:lpstr>
      <vt:lpstr>Myriad Pro</vt:lpstr>
      <vt:lpstr>Trebuchet MS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Maps: Chapter 04</dc:title>
  <dc:subject/>
  <dc:creator>peter.anthamatten@ucdenver.edu</dc:creator>
  <dc:description/>
  <cp:lastModifiedBy>Peter Anthamatten</cp:lastModifiedBy>
  <cp:revision>1</cp:revision>
  <dcterms:created xsi:type="dcterms:W3CDTF">2020-11-27T22:42:00Z</dcterms:created>
  <dcterms:modified xsi:type="dcterms:W3CDTF">2020-11-28T04:11:56Z</dcterms:modified>
</cp:coreProperties>
</file>