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1632" r:id="rId2"/>
    <p:sldId id="2215" r:id="rId3"/>
    <p:sldId id="2216" r:id="rId4"/>
    <p:sldId id="2217" r:id="rId5"/>
    <p:sldId id="2218" r:id="rId6"/>
    <p:sldId id="2219" r:id="rId7"/>
    <p:sldId id="2220" r:id="rId8"/>
    <p:sldId id="2221" r:id="rId9"/>
    <p:sldId id="2223" r:id="rId10"/>
    <p:sldId id="2224" r:id="rId11"/>
    <p:sldId id="2225" r:id="rId12"/>
    <p:sldId id="2227" r:id="rId13"/>
    <p:sldId id="2226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769DD-B55E-42E2-B4CE-F8841D99219C}" v="29" dt="2020-11-27T20:05:39.856"/>
    <p1510:client id="{3AA48041-4EAD-41BE-84FB-BF25F0F24FBB}" v="27" dt="2020-11-27T22:42:24.366"/>
    <p1510:client id="{6B5780B7-ED23-4C5E-89E5-F28CC7BFE2C5}" v="38" dt="2020-11-27T23:12:21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8700" autoAdjust="0"/>
  </p:normalViewPr>
  <p:slideViewPr>
    <p:cSldViewPr>
      <p:cViewPr varScale="1">
        <p:scale>
          <a:sx n="154" d="100"/>
          <a:sy n="154" d="100"/>
        </p:scale>
        <p:origin x="99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6B5780B7-ED23-4C5E-89E5-F28CC7BFE2C5}"/>
    <pc:docChg chg="undo redo custSel addSld delSld modSld sldOrd">
      <pc:chgData name="Peter Anthamatten" userId="92ae9dc6-d0ea-4aee-81dd-3b719838e7ee" providerId="ADAL" clId="{6B5780B7-ED23-4C5E-89E5-F28CC7BFE2C5}" dt="2020-11-28T04:32:11.339" v="397" actId="14826"/>
      <pc:docMkLst>
        <pc:docMk/>
      </pc:docMkLst>
      <pc:sldChg chg="modSp mod">
        <pc:chgData name="Peter Anthamatten" userId="92ae9dc6-d0ea-4aee-81dd-3b719838e7ee" providerId="ADAL" clId="{6B5780B7-ED23-4C5E-89E5-F28CC7BFE2C5}" dt="2020-11-27T23:32:38.445" v="44" actId="12788"/>
        <pc:sldMkLst>
          <pc:docMk/>
          <pc:sldMk cId="0" sldId="1632"/>
        </pc:sldMkLst>
        <pc:spChg chg="mod">
          <ac:chgData name="Peter Anthamatten" userId="92ae9dc6-d0ea-4aee-81dd-3b719838e7ee" providerId="ADAL" clId="{6B5780B7-ED23-4C5E-89E5-F28CC7BFE2C5}" dt="2020-11-27T23:32:38.445" v="44" actId="12788"/>
          <ac:spMkLst>
            <pc:docMk/>
            <pc:sldMk cId="0" sldId="1632"/>
            <ac:spMk id="14" creationId="{00000000-0000-0000-0000-000000000000}"/>
          </ac:spMkLst>
        </pc:spChg>
      </pc:sldChg>
      <pc:sldChg chg="modSp del mod">
        <pc:chgData name="Peter Anthamatten" userId="92ae9dc6-d0ea-4aee-81dd-3b719838e7ee" providerId="ADAL" clId="{6B5780B7-ED23-4C5E-89E5-F28CC7BFE2C5}" dt="2020-11-27T23:48:02.854" v="322" actId="47"/>
        <pc:sldMkLst>
          <pc:docMk/>
          <pc:sldMk cId="3655202801" sldId="2209"/>
        </pc:sldMkLst>
        <pc:spChg chg="mod">
          <ac:chgData name="Peter Anthamatten" userId="92ae9dc6-d0ea-4aee-81dd-3b719838e7ee" providerId="ADAL" clId="{6B5780B7-ED23-4C5E-89E5-F28CC7BFE2C5}" dt="2020-11-27T23:24:26.038" v="2" actId="20577"/>
          <ac:spMkLst>
            <pc:docMk/>
            <pc:sldMk cId="3655202801" sldId="2209"/>
            <ac:spMk id="14" creationId="{00000000-0000-0000-0000-000000000000}"/>
          </ac:spMkLst>
        </pc:spChg>
      </pc:sldChg>
      <pc:sldChg chg="addSp delSp modSp mod">
        <pc:chgData name="Peter Anthamatten" userId="92ae9dc6-d0ea-4aee-81dd-3b719838e7ee" providerId="ADAL" clId="{6B5780B7-ED23-4C5E-89E5-F28CC7BFE2C5}" dt="2020-11-28T04:07:18.613" v="366" actId="114"/>
        <pc:sldMkLst>
          <pc:docMk/>
          <pc:sldMk cId="2848504688" sldId="2215"/>
        </pc:sldMkLst>
        <pc:spChg chg="add del">
          <ac:chgData name="Peter Anthamatten" userId="92ae9dc6-d0ea-4aee-81dd-3b719838e7ee" providerId="ADAL" clId="{6B5780B7-ED23-4C5E-89E5-F28CC7BFE2C5}" dt="2020-11-27T23:45:46.560" v="274" actId="21"/>
          <ac:spMkLst>
            <pc:docMk/>
            <pc:sldMk cId="2848504688" sldId="2215"/>
            <ac:spMk id="8" creationId="{BA19F905-1AD8-4713-AA79-74497E77473A}"/>
          </ac:spMkLst>
        </pc:spChg>
        <pc:spChg chg="mod">
          <ac:chgData name="Peter Anthamatten" userId="92ae9dc6-d0ea-4aee-81dd-3b719838e7ee" providerId="ADAL" clId="{6B5780B7-ED23-4C5E-89E5-F28CC7BFE2C5}" dt="2020-11-28T04:07:18.613" v="366" actId="114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6B5780B7-ED23-4C5E-89E5-F28CC7BFE2C5}" dt="2020-11-28T02:09:02.029" v="333" actId="20577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6B5780B7-ED23-4C5E-89E5-F28CC7BFE2C5}" dt="2020-11-27T23:24:18.191" v="0" actId="255"/>
          <ac:spMkLst>
            <pc:docMk/>
            <pc:sldMk cId="2848504688" sldId="221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6B5780B7-ED23-4C5E-89E5-F28CC7BFE2C5}" dt="2020-11-27T23:25:50.438" v="4" actId="14826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07:24.337" v="368"/>
        <pc:sldMkLst>
          <pc:docMk/>
          <pc:sldMk cId="1411731769" sldId="2216"/>
        </pc:sldMkLst>
        <pc:spChg chg="add mod">
          <ac:chgData name="Peter Anthamatten" userId="92ae9dc6-d0ea-4aee-81dd-3b719838e7ee" providerId="ADAL" clId="{6B5780B7-ED23-4C5E-89E5-F28CC7BFE2C5}" dt="2020-11-28T02:09:13.550" v="348"/>
          <ac:spMkLst>
            <pc:docMk/>
            <pc:sldMk cId="1411731769" sldId="2216"/>
            <ac:spMk id="8" creationId="{7ECF99A1-73F5-474D-8406-8D99F20691C0}"/>
          </ac:spMkLst>
        </pc:spChg>
        <pc:spChg chg="del">
          <ac:chgData name="Peter Anthamatten" userId="92ae9dc6-d0ea-4aee-81dd-3b719838e7ee" providerId="ADAL" clId="{6B5780B7-ED23-4C5E-89E5-F28CC7BFE2C5}" dt="2020-11-27T23:39:36.229" v="56" actId="478"/>
          <ac:spMkLst>
            <pc:docMk/>
            <pc:sldMk cId="1411731769" sldId="2216"/>
            <ac:spMk id="8" creationId="{BA19F905-1AD8-4713-AA79-74497E77473A}"/>
          </ac:spMkLst>
        </pc:spChg>
        <pc:spChg chg="mod">
          <ac:chgData name="Peter Anthamatten" userId="92ae9dc6-d0ea-4aee-81dd-3b719838e7ee" providerId="ADAL" clId="{6B5780B7-ED23-4C5E-89E5-F28CC7BFE2C5}" dt="2020-11-27T23:40:27.449" v="66" actId="1076"/>
          <ac:spMkLst>
            <pc:docMk/>
            <pc:sldMk cId="1411731769" sldId="2216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6B5780B7-ED23-4C5E-89E5-F28CC7BFE2C5}" dt="2020-11-28T04:07:24.337" v="368"/>
          <ac:spMkLst>
            <pc:docMk/>
            <pc:sldMk cId="1411731769" sldId="2216"/>
            <ac:spMk id="10" creationId="{970557B0-9391-47F3-8241-E0E83CC27228}"/>
          </ac:spMkLst>
        </pc:spChg>
        <pc:spChg chg="del">
          <ac:chgData name="Peter Anthamatten" userId="92ae9dc6-d0ea-4aee-81dd-3b719838e7ee" providerId="ADAL" clId="{6B5780B7-ED23-4C5E-89E5-F28CC7BFE2C5}" dt="2020-11-28T02:09:13.270" v="347" actId="478"/>
          <ac:spMkLst>
            <pc:docMk/>
            <pc:sldMk cId="1411731769" sldId="2216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6B5780B7-ED23-4C5E-89E5-F28CC7BFE2C5}" dt="2020-11-28T02:09:13.270" v="347" actId="478"/>
          <ac:spMkLst>
            <pc:docMk/>
            <pc:sldMk cId="1411731769" sldId="2216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B5780B7-ED23-4C5E-89E5-F28CC7BFE2C5}" dt="2020-11-28T04:07:24.015" v="367" actId="478"/>
          <ac:spMkLst>
            <pc:docMk/>
            <pc:sldMk cId="1411731769" sldId="2216"/>
            <ac:spMk id="13" creationId="{7CB82749-5290-4330-AF94-10D32BA94A9E}"/>
          </ac:spMkLst>
        </pc:spChg>
        <pc:picChg chg="mod">
          <ac:chgData name="Peter Anthamatten" userId="92ae9dc6-d0ea-4aee-81dd-3b719838e7ee" providerId="ADAL" clId="{6B5780B7-ED23-4C5E-89E5-F28CC7BFE2C5}" dt="2020-11-27T23:40:24.242" v="65" actId="1076"/>
          <ac:picMkLst>
            <pc:docMk/>
            <pc:sldMk cId="1411731769" sldId="2216"/>
            <ac:picMk id="11" creationId="{94B36F44-2A22-4AEC-A0CE-648098827AA5}"/>
          </ac:picMkLst>
        </pc:picChg>
      </pc:sldChg>
      <pc:sldChg chg="delSp add del mod">
        <pc:chgData name="Peter Anthamatten" userId="92ae9dc6-d0ea-4aee-81dd-3b719838e7ee" providerId="ADAL" clId="{6B5780B7-ED23-4C5E-89E5-F28CC7BFE2C5}" dt="2020-11-27T23:31:57.794" v="14" actId="47"/>
        <pc:sldMkLst>
          <pc:docMk/>
          <pc:sldMk cId="3901898181" sldId="2216"/>
        </pc:sldMkLst>
        <pc:spChg chg="del">
          <ac:chgData name="Peter Anthamatten" userId="92ae9dc6-d0ea-4aee-81dd-3b719838e7ee" providerId="ADAL" clId="{6B5780B7-ED23-4C5E-89E5-F28CC7BFE2C5}" dt="2020-11-27T23:25:55.485" v="5" actId="478"/>
          <ac:spMkLst>
            <pc:docMk/>
            <pc:sldMk cId="3901898181" sldId="2216"/>
            <ac:spMk id="9" creationId="{86BE334F-7347-48C9-B14E-E6A015FAFCC9}"/>
          </ac:spMkLst>
        </pc:spChg>
        <pc:picChg chg="del">
          <ac:chgData name="Peter Anthamatten" userId="92ae9dc6-d0ea-4aee-81dd-3b719838e7ee" providerId="ADAL" clId="{6B5780B7-ED23-4C5E-89E5-F28CC7BFE2C5}" dt="2020-11-27T23:25:55.485" v="5" actId="478"/>
          <ac:picMkLst>
            <pc:docMk/>
            <pc:sldMk cId="3901898181" sldId="2216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07:27.545" v="370"/>
        <pc:sldMkLst>
          <pc:docMk/>
          <pc:sldMk cId="467525756" sldId="2217"/>
        </pc:sldMkLst>
        <pc:spChg chg="add mod">
          <ac:chgData name="Peter Anthamatten" userId="92ae9dc6-d0ea-4aee-81dd-3b719838e7ee" providerId="ADAL" clId="{6B5780B7-ED23-4C5E-89E5-F28CC7BFE2C5}" dt="2020-11-28T02:09:20.605" v="350"/>
          <ac:spMkLst>
            <pc:docMk/>
            <pc:sldMk cId="467525756" sldId="2217"/>
            <ac:spMk id="8" creationId="{1EA940B5-6BB8-4C9C-B3BE-348D35D641D7}"/>
          </ac:spMkLst>
        </pc:spChg>
        <pc:spChg chg="mod">
          <ac:chgData name="Peter Anthamatten" userId="92ae9dc6-d0ea-4aee-81dd-3b719838e7ee" providerId="ADAL" clId="{6B5780B7-ED23-4C5E-89E5-F28CC7BFE2C5}" dt="2020-11-27T23:40:56.495" v="74" actId="12788"/>
          <ac:spMkLst>
            <pc:docMk/>
            <pc:sldMk cId="467525756" sldId="2217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6B5780B7-ED23-4C5E-89E5-F28CC7BFE2C5}" dt="2020-11-28T04:07:27.545" v="370"/>
          <ac:spMkLst>
            <pc:docMk/>
            <pc:sldMk cId="467525756" sldId="2217"/>
            <ac:spMk id="10" creationId="{75F991E0-EEA0-44F0-81C3-B4E5B36AF875}"/>
          </ac:spMkLst>
        </pc:spChg>
        <pc:spChg chg="del">
          <ac:chgData name="Peter Anthamatten" userId="92ae9dc6-d0ea-4aee-81dd-3b719838e7ee" providerId="ADAL" clId="{6B5780B7-ED23-4C5E-89E5-F28CC7BFE2C5}" dt="2020-11-28T02:09:20.307" v="349" actId="478"/>
          <ac:spMkLst>
            <pc:docMk/>
            <pc:sldMk cId="467525756" sldId="2217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6B5780B7-ED23-4C5E-89E5-F28CC7BFE2C5}" dt="2020-11-28T02:09:20.307" v="349" actId="478"/>
          <ac:spMkLst>
            <pc:docMk/>
            <pc:sldMk cId="467525756" sldId="2217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B5780B7-ED23-4C5E-89E5-F28CC7BFE2C5}" dt="2020-11-28T04:07:27.189" v="369" actId="478"/>
          <ac:spMkLst>
            <pc:docMk/>
            <pc:sldMk cId="467525756" sldId="2217"/>
            <ac:spMk id="13" creationId="{7B614B3A-7A6F-4FD5-A421-7B13F82EC0A7}"/>
          </ac:spMkLst>
        </pc:spChg>
        <pc:picChg chg="mod">
          <ac:chgData name="Peter Anthamatten" userId="92ae9dc6-d0ea-4aee-81dd-3b719838e7ee" providerId="ADAL" clId="{6B5780B7-ED23-4C5E-89E5-F28CC7BFE2C5}" dt="2020-11-27T23:40:35.098" v="68" actId="14826"/>
          <ac:picMkLst>
            <pc:docMk/>
            <pc:sldMk cId="467525756" sldId="2217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07:31.050" v="372"/>
        <pc:sldMkLst>
          <pc:docMk/>
          <pc:sldMk cId="724974207" sldId="2218"/>
        </pc:sldMkLst>
        <pc:spChg chg="add mod">
          <ac:chgData name="Peter Anthamatten" userId="92ae9dc6-d0ea-4aee-81dd-3b719838e7ee" providerId="ADAL" clId="{6B5780B7-ED23-4C5E-89E5-F28CC7BFE2C5}" dt="2020-11-28T02:09:25.418" v="352"/>
          <ac:spMkLst>
            <pc:docMk/>
            <pc:sldMk cId="724974207" sldId="2218"/>
            <ac:spMk id="8" creationId="{16BB9F38-9E40-413D-8B14-FA0506D33C58}"/>
          </ac:spMkLst>
        </pc:spChg>
        <pc:spChg chg="mod">
          <ac:chgData name="Peter Anthamatten" userId="92ae9dc6-d0ea-4aee-81dd-3b719838e7ee" providerId="ADAL" clId="{6B5780B7-ED23-4C5E-89E5-F28CC7BFE2C5}" dt="2020-11-27T23:41:45.400" v="88" actId="20577"/>
          <ac:spMkLst>
            <pc:docMk/>
            <pc:sldMk cId="724974207" sldId="2218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6B5780B7-ED23-4C5E-89E5-F28CC7BFE2C5}" dt="2020-11-28T04:07:31.050" v="372"/>
          <ac:spMkLst>
            <pc:docMk/>
            <pc:sldMk cId="724974207" sldId="2218"/>
            <ac:spMk id="10" creationId="{7363F83F-6492-43ED-A7D1-001050CAC2FE}"/>
          </ac:spMkLst>
        </pc:spChg>
        <pc:spChg chg="del">
          <ac:chgData name="Peter Anthamatten" userId="92ae9dc6-d0ea-4aee-81dd-3b719838e7ee" providerId="ADAL" clId="{6B5780B7-ED23-4C5E-89E5-F28CC7BFE2C5}" dt="2020-11-28T02:09:25.115" v="351" actId="478"/>
          <ac:spMkLst>
            <pc:docMk/>
            <pc:sldMk cId="724974207" sldId="2218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6B5780B7-ED23-4C5E-89E5-F28CC7BFE2C5}" dt="2020-11-28T02:09:25.115" v="351" actId="478"/>
          <ac:spMkLst>
            <pc:docMk/>
            <pc:sldMk cId="724974207" sldId="2218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B5780B7-ED23-4C5E-89E5-F28CC7BFE2C5}" dt="2020-11-28T04:07:30.806" v="371" actId="478"/>
          <ac:spMkLst>
            <pc:docMk/>
            <pc:sldMk cId="724974207" sldId="2218"/>
            <ac:spMk id="13" creationId="{42FF23C6-5BA3-4610-93E4-7C4B329E09CD}"/>
          </ac:spMkLst>
        </pc:spChg>
        <pc:picChg chg="mod">
          <ac:chgData name="Peter Anthamatten" userId="92ae9dc6-d0ea-4aee-81dd-3b719838e7ee" providerId="ADAL" clId="{6B5780B7-ED23-4C5E-89E5-F28CC7BFE2C5}" dt="2020-11-27T23:41:27.985" v="82" actId="1076"/>
          <ac:picMkLst>
            <pc:docMk/>
            <pc:sldMk cId="724974207" sldId="221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07:34.179" v="374"/>
        <pc:sldMkLst>
          <pc:docMk/>
          <pc:sldMk cId="3313119035" sldId="2219"/>
        </pc:sldMkLst>
        <pc:spChg chg="add mod">
          <ac:chgData name="Peter Anthamatten" userId="92ae9dc6-d0ea-4aee-81dd-3b719838e7ee" providerId="ADAL" clId="{6B5780B7-ED23-4C5E-89E5-F28CC7BFE2C5}" dt="2020-11-28T02:09:29.444" v="354"/>
          <ac:spMkLst>
            <pc:docMk/>
            <pc:sldMk cId="3313119035" sldId="2219"/>
            <ac:spMk id="8" creationId="{5B3DDA4E-2FD8-41A9-B109-0C5CBE803356}"/>
          </ac:spMkLst>
        </pc:spChg>
        <pc:spChg chg="mod">
          <ac:chgData name="Peter Anthamatten" userId="92ae9dc6-d0ea-4aee-81dd-3b719838e7ee" providerId="ADAL" clId="{6B5780B7-ED23-4C5E-89E5-F28CC7BFE2C5}" dt="2020-11-27T23:42:27.074" v="100" actId="20577"/>
          <ac:spMkLst>
            <pc:docMk/>
            <pc:sldMk cId="3313119035" sldId="2219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6B5780B7-ED23-4C5E-89E5-F28CC7BFE2C5}" dt="2020-11-28T04:07:34.179" v="374"/>
          <ac:spMkLst>
            <pc:docMk/>
            <pc:sldMk cId="3313119035" sldId="2219"/>
            <ac:spMk id="10" creationId="{9112D3DA-6410-4C46-A912-974D8EB7CCAB}"/>
          </ac:spMkLst>
        </pc:spChg>
        <pc:spChg chg="del">
          <ac:chgData name="Peter Anthamatten" userId="92ae9dc6-d0ea-4aee-81dd-3b719838e7ee" providerId="ADAL" clId="{6B5780B7-ED23-4C5E-89E5-F28CC7BFE2C5}" dt="2020-11-28T02:09:29.157" v="353" actId="478"/>
          <ac:spMkLst>
            <pc:docMk/>
            <pc:sldMk cId="3313119035" sldId="2219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6B5780B7-ED23-4C5E-89E5-F28CC7BFE2C5}" dt="2020-11-28T02:09:29.157" v="353" actId="478"/>
          <ac:spMkLst>
            <pc:docMk/>
            <pc:sldMk cId="3313119035" sldId="2219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B5780B7-ED23-4C5E-89E5-F28CC7BFE2C5}" dt="2020-11-28T04:07:33.908" v="373" actId="478"/>
          <ac:spMkLst>
            <pc:docMk/>
            <pc:sldMk cId="3313119035" sldId="2219"/>
            <ac:spMk id="13" creationId="{09FC7B1D-FB95-48AB-BB48-E6673D11E0DF}"/>
          </ac:spMkLst>
        </pc:spChg>
        <pc:picChg chg="mod">
          <ac:chgData name="Peter Anthamatten" userId="92ae9dc6-d0ea-4aee-81dd-3b719838e7ee" providerId="ADAL" clId="{6B5780B7-ED23-4C5E-89E5-F28CC7BFE2C5}" dt="2020-11-27T23:42:10.853" v="93" actId="12788"/>
          <ac:picMkLst>
            <pc:docMk/>
            <pc:sldMk cId="3313119035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07:38.462" v="376"/>
        <pc:sldMkLst>
          <pc:docMk/>
          <pc:sldMk cId="2316992900" sldId="2220"/>
        </pc:sldMkLst>
        <pc:spChg chg="add mod">
          <ac:chgData name="Peter Anthamatten" userId="92ae9dc6-d0ea-4aee-81dd-3b719838e7ee" providerId="ADAL" clId="{6B5780B7-ED23-4C5E-89E5-F28CC7BFE2C5}" dt="2020-11-28T02:09:34.010" v="356"/>
          <ac:spMkLst>
            <pc:docMk/>
            <pc:sldMk cId="2316992900" sldId="2220"/>
            <ac:spMk id="8" creationId="{756E4437-461A-49B7-9EEE-F76DB60FBD03}"/>
          </ac:spMkLst>
        </pc:spChg>
        <pc:spChg chg="mod">
          <ac:chgData name="Peter Anthamatten" userId="92ae9dc6-d0ea-4aee-81dd-3b719838e7ee" providerId="ADAL" clId="{6B5780B7-ED23-4C5E-89E5-F28CC7BFE2C5}" dt="2020-11-27T23:43:18.051" v="117" actId="1076"/>
          <ac:spMkLst>
            <pc:docMk/>
            <pc:sldMk cId="2316992900" sldId="2220"/>
            <ac:spMk id="9" creationId="{86BE334F-7347-48C9-B14E-E6A015FAFCC9}"/>
          </ac:spMkLst>
        </pc:spChg>
        <pc:spChg chg="del">
          <ac:chgData name="Peter Anthamatten" userId="92ae9dc6-d0ea-4aee-81dd-3b719838e7ee" providerId="ADAL" clId="{6B5780B7-ED23-4C5E-89E5-F28CC7BFE2C5}" dt="2020-11-28T02:09:33.447" v="355" actId="478"/>
          <ac:spMkLst>
            <pc:docMk/>
            <pc:sldMk cId="2316992900" sldId="2220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6B5780B7-ED23-4C5E-89E5-F28CC7BFE2C5}" dt="2020-11-28T04:07:38.462" v="376"/>
          <ac:spMkLst>
            <pc:docMk/>
            <pc:sldMk cId="2316992900" sldId="2220"/>
            <ac:spMk id="10" creationId="{C60F3464-412F-47EA-AC5A-8BFCA495881D}"/>
          </ac:spMkLst>
        </pc:spChg>
        <pc:spChg chg="del mod">
          <ac:chgData name="Peter Anthamatten" userId="92ae9dc6-d0ea-4aee-81dd-3b719838e7ee" providerId="ADAL" clId="{6B5780B7-ED23-4C5E-89E5-F28CC7BFE2C5}" dt="2020-11-28T02:09:33.447" v="355" actId="478"/>
          <ac:spMkLst>
            <pc:docMk/>
            <pc:sldMk cId="2316992900" sldId="2220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B5780B7-ED23-4C5E-89E5-F28CC7BFE2C5}" dt="2020-11-28T04:07:38.206" v="375" actId="478"/>
          <ac:spMkLst>
            <pc:docMk/>
            <pc:sldMk cId="2316992900" sldId="2220"/>
            <ac:spMk id="13" creationId="{3C9716E1-50FD-43C5-857A-9DF19C0888F1}"/>
          </ac:spMkLst>
        </pc:spChg>
        <pc:picChg chg="mod">
          <ac:chgData name="Peter Anthamatten" userId="92ae9dc6-d0ea-4aee-81dd-3b719838e7ee" providerId="ADAL" clId="{6B5780B7-ED23-4C5E-89E5-F28CC7BFE2C5}" dt="2020-11-27T23:42:53.394" v="106" actId="1076"/>
          <ac:picMkLst>
            <pc:docMk/>
            <pc:sldMk cId="2316992900" sldId="222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07:41.356" v="378"/>
        <pc:sldMkLst>
          <pc:docMk/>
          <pc:sldMk cId="2392189077" sldId="2221"/>
        </pc:sldMkLst>
        <pc:spChg chg="add mod">
          <ac:chgData name="Peter Anthamatten" userId="92ae9dc6-d0ea-4aee-81dd-3b719838e7ee" providerId="ADAL" clId="{6B5780B7-ED23-4C5E-89E5-F28CC7BFE2C5}" dt="2020-11-28T02:09:37.938" v="358"/>
          <ac:spMkLst>
            <pc:docMk/>
            <pc:sldMk cId="2392189077" sldId="2221"/>
            <ac:spMk id="8" creationId="{304FBAF7-883E-4B67-810B-9A9AF1223680}"/>
          </ac:spMkLst>
        </pc:spChg>
        <pc:spChg chg="mod">
          <ac:chgData name="Peter Anthamatten" userId="92ae9dc6-d0ea-4aee-81dd-3b719838e7ee" providerId="ADAL" clId="{6B5780B7-ED23-4C5E-89E5-F28CC7BFE2C5}" dt="2020-11-27T23:45:03.367" v="263" actId="1076"/>
          <ac:spMkLst>
            <pc:docMk/>
            <pc:sldMk cId="2392189077" sldId="2221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6B5780B7-ED23-4C5E-89E5-F28CC7BFE2C5}" dt="2020-11-28T04:07:41.356" v="378"/>
          <ac:spMkLst>
            <pc:docMk/>
            <pc:sldMk cId="2392189077" sldId="2221"/>
            <ac:spMk id="10" creationId="{A5F95786-A8D2-4FA1-A69A-11FEDADE6362}"/>
          </ac:spMkLst>
        </pc:spChg>
        <pc:spChg chg="del">
          <ac:chgData name="Peter Anthamatten" userId="92ae9dc6-d0ea-4aee-81dd-3b719838e7ee" providerId="ADAL" clId="{6B5780B7-ED23-4C5E-89E5-F28CC7BFE2C5}" dt="2020-11-28T02:09:37.652" v="357" actId="478"/>
          <ac:spMkLst>
            <pc:docMk/>
            <pc:sldMk cId="2392189077" sldId="2221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6B5780B7-ED23-4C5E-89E5-F28CC7BFE2C5}" dt="2020-11-28T02:09:37.652" v="357" actId="478"/>
          <ac:spMkLst>
            <pc:docMk/>
            <pc:sldMk cId="2392189077" sldId="2221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B5780B7-ED23-4C5E-89E5-F28CC7BFE2C5}" dt="2020-11-28T04:07:41.129" v="377" actId="478"/>
          <ac:spMkLst>
            <pc:docMk/>
            <pc:sldMk cId="2392189077" sldId="2221"/>
            <ac:spMk id="13" creationId="{C31BF5FC-DBA1-4DB0-87A5-0C2F616FA316}"/>
          </ac:spMkLst>
        </pc:spChg>
        <pc:picChg chg="mod">
          <ac:chgData name="Peter Anthamatten" userId="92ae9dc6-d0ea-4aee-81dd-3b719838e7ee" providerId="ADAL" clId="{6B5780B7-ED23-4C5E-89E5-F28CC7BFE2C5}" dt="2020-11-27T23:43:49.066" v="125" actId="14100"/>
          <ac:picMkLst>
            <pc:docMk/>
            <pc:sldMk cId="2392189077" sldId="2221"/>
            <ac:picMk id="11" creationId="{94B36F44-2A22-4AEC-A0CE-648098827AA5}"/>
          </ac:picMkLst>
        </pc:picChg>
      </pc:sldChg>
      <pc:sldChg chg="add del">
        <pc:chgData name="Peter Anthamatten" userId="92ae9dc6-d0ea-4aee-81dd-3b719838e7ee" providerId="ADAL" clId="{6B5780B7-ED23-4C5E-89E5-F28CC7BFE2C5}" dt="2020-11-27T23:47:03.017" v="297" actId="47"/>
        <pc:sldMkLst>
          <pc:docMk/>
          <pc:sldMk cId="753660620" sldId="2222"/>
        </pc:sldMkLst>
      </pc:sldChg>
      <pc:sldChg chg="addSp delSp modSp add mod ord">
        <pc:chgData name="Peter Anthamatten" userId="92ae9dc6-d0ea-4aee-81dd-3b719838e7ee" providerId="ADAL" clId="{6B5780B7-ED23-4C5E-89E5-F28CC7BFE2C5}" dt="2020-11-28T04:11:08.490" v="386" actId="114"/>
        <pc:sldMkLst>
          <pc:docMk/>
          <pc:sldMk cId="3077757154" sldId="2223"/>
        </pc:sldMkLst>
        <pc:spChg chg="add mod">
          <ac:chgData name="Peter Anthamatten" userId="92ae9dc6-d0ea-4aee-81dd-3b719838e7ee" providerId="ADAL" clId="{6B5780B7-ED23-4C5E-89E5-F28CC7BFE2C5}" dt="2020-11-28T04:11:08.490" v="386" actId="114"/>
          <ac:spMkLst>
            <pc:docMk/>
            <pc:sldMk cId="3077757154" sldId="2223"/>
            <ac:spMk id="8" creationId="{02E93927-A832-4A0B-B916-4F8001537D65}"/>
          </ac:spMkLst>
        </pc:spChg>
        <pc:spChg chg="mod">
          <ac:chgData name="Peter Anthamatten" userId="92ae9dc6-d0ea-4aee-81dd-3b719838e7ee" providerId="ADAL" clId="{6B5780B7-ED23-4C5E-89E5-F28CC7BFE2C5}" dt="2020-11-27T23:46:21.610" v="288" actId="1076"/>
          <ac:spMkLst>
            <pc:docMk/>
            <pc:sldMk cId="3077757154" sldId="2223"/>
            <ac:spMk id="9" creationId="{86BE334F-7347-48C9-B14E-E6A015FAFCC9}"/>
          </ac:spMkLst>
        </pc:spChg>
        <pc:spChg chg="del">
          <ac:chgData name="Peter Anthamatten" userId="92ae9dc6-d0ea-4aee-81dd-3b719838e7ee" providerId="ADAL" clId="{6B5780B7-ED23-4C5E-89E5-F28CC7BFE2C5}" dt="2020-11-28T02:09:41.121" v="359" actId="478"/>
          <ac:spMkLst>
            <pc:docMk/>
            <pc:sldMk cId="3077757154" sldId="2223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6B5780B7-ED23-4C5E-89E5-F28CC7BFE2C5}" dt="2020-11-28T04:07:44.607" v="380"/>
          <ac:spMkLst>
            <pc:docMk/>
            <pc:sldMk cId="3077757154" sldId="2223"/>
            <ac:spMk id="10" creationId="{E216C5DE-528B-41DB-A7D1-D711ED4DB208}"/>
          </ac:spMkLst>
        </pc:spChg>
        <pc:spChg chg="del mod">
          <ac:chgData name="Peter Anthamatten" userId="92ae9dc6-d0ea-4aee-81dd-3b719838e7ee" providerId="ADAL" clId="{6B5780B7-ED23-4C5E-89E5-F28CC7BFE2C5}" dt="2020-11-28T02:09:41.121" v="359" actId="478"/>
          <ac:spMkLst>
            <pc:docMk/>
            <pc:sldMk cId="3077757154" sldId="2223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6B5780B7-ED23-4C5E-89E5-F28CC7BFE2C5}" dt="2020-11-28T02:09:41.425" v="360"/>
          <ac:spMkLst>
            <pc:docMk/>
            <pc:sldMk cId="3077757154" sldId="2223"/>
            <ac:spMk id="13" creationId="{B0D74089-9F24-4155-BEF1-06B02CF9BA21}"/>
          </ac:spMkLst>
        </pc:spChg>
        <pc:spChg chg="add del mod">
          <ac:chgData name="Peter Anthamatten" userId="92ae9dc6-d0ea-4aee-81dd-3b719838e7ee" providerId="ADAL" clId="{6B5780B7-ED23-4C5E-89E5-F28CC7BFE2C5}" dt="2020-11-28T04:07:44.403" v="379" actId="478"/>
          <ac:spMkLst>
            <pc:docMk/>
            <pc:sldMk cId="3077757154" sldId="2223"/>
            <ac:spMk id="14" creationId="{DA274964-CDCE-4A5F-AFDF-AD3C1691211C}"/>
          </ac:spMkLst>
        </pc:spChg>
        <pc:picChg chg="mod ord">
          <ac:chgData name="Peter Anthamatten" userId="92ae9dc6-d0ea-4aee-81dd-3b719838e7ee" providerId="ADAL" clId="{6B5780B7-ED23-4C5E-89E5-F28CC7BFE2C5}" dt="2020-11-27T23:45:40.681" v="273" actId="167"/>
          <ac:picMkLst>
            <pc:docMk/>
            <pc:sldMk cId="3077757154" sldId="2223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11:03.211" v="385" actId="114"/>
        <pc:sldMkLst>
          <pc:docMk/>
          <pc:sldMk cId="1562034827" sldId="2224"/>
        </pc:sldMkLst>
        <pc:spChg chg="mod">
          <ac:chgData name="Peter Anthamatten" userId="92ae9dc6-d0ea-4aee-81dd-3b719838e7ee" providerId="ADAL" clId="{6B5780B7-ED23-4C5E-89E5-F28CC7BFE2C5}" dt="2020-11-28T04:11:03.211" v="385" actId="114"/>
          <ac:spMkLst>
            <pc:docMk/>
            <pc:sldMk cId="1562034827" sldId="2224"/>
            <ac:spMk id="8" creationId="{02E93927-A832-4A0B-B916-4F8001537D65}"/>
          </ac:spMkLst>
        </pc:spChg>
        <pc:spChg chg="mod">
          <ac:chgData name="Peter Anthamatten" userId="92ae9dc6-d0ea-4aee-81dd-3b719838e7ee" providerId="ADAL" clId="{6B5780B7-ED23-4C5E-89E5-F28CC7BFE2C5}" dt="2020-11-27T23:46:47.452" v="295"/>
          <ac:spMkLst>
            <pc:docMk/>
            <pc:sldMk cId="1562034827" sldId="2224"/>
            <ac:spMk id="9" creationId="{86BE334F-7347-48C9-B14E-E6A015FAFCC9}"/>
          </ac:spMkLst>
        </pc:spChg>
        <pc:spChg chg="del">
          <ac:chgData name="Peter Anthamatten" userId="92ae9dc6-d0ea-4aee-81dd-3b719838e7ee" providerId="ADAL" clId="{6B5780B7-ED23-4C5E-89E5-F28CC7BFE2C5}" dt="2020-11-28T02:09:45.488" v="361" actId="478"/>
          <ac:spMkLst>
            <pc:docMk/>
            <pc:sldMk cId="1562034827" sldId="2224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6B5780B7-ED23-4C5E-89E5-F28CC7BFE2C5}" dt="2020-11-28T04:07:48.233" v="382"/>
          <ac:spMkLst>
            <pc:docMk/>
            <pc:sldMk cId="1562034827" sldId="2224"/>
            <ac:spMk id="10" creationId="{E9ECBCF1-18D0-4417-9EC7-F4C6746A0FE7}"/>
          </ac:spMkLst>
        </pc:spChg>
        <pc:spChg chg="del mod">
          <ac:chgData name="Peter Anthamatten" userId="92ae9dc6-d0ea-4aee-81dd-3b719838e7ee" providerId="ADAL" clId="{6B5780B7-ED23-4C5E-89E5-F28CC7BFE2C5}" dt="2020-11-28T02:09:45.488" v="361" actId="478"/>
          <ac:spMkLst>
            <pc:docMk/>
            <pc:sldMk cId="1562034827" sldId="2224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6B5780B7-ED23-4C5E-89E5-F28CC7BFE2C5}" dt="2020-11-28T02:09:45.897" v="362"/>
          <ac:spMkLst>
            <pc:docMk/>
            <pc:sldMk cId="1562034827" sldId="2224"/>
            <ac:spMk id="13" creationId="{1DD9ACC5-AA1A-40AA-8FC6-DED1AF3B5459}"/>
          </ac:spMkLst>
        </pc:spChg>
        <pc:spChg chg="add del mod">
          <ac:chgData name="Peter Anthamatten" userId="92ae9dc6-d0ea-4aee-81dd-3b719838e7ee" providerId="ADAL" clId="{6B5780B7-ED23-4C5E-89E5-F28CC7BFE2C5}" dt="2020-11-28T04:07:48.050" v="381" actId="478"/>
          <ac:spMkLst>
            <pc:docMk/>
            <pc:sldMk cId="1562034827" sldId="2224"/>
            <ac:spMk id="14" creationId="{AA4D65B4-EF37-4854-ABCE-E107F2074101}"/>
          </ac:spMkLst>
        </pc:spChg>
        <pc:picChg chg="mod">
          <ac:chgData name="Peter Anthamatten" userId="92ae9dc6-d0ea-4aee-81dd-3b719838e7ee" providerId="ADAL" clId="{6B5780B7-ED23-4C5E-89E5-F28CC7BFE2C5}" dt="2020-11-27T23:46:36.381" v="291" actId="14826"/>
          <ac:picMkLst>
            <pc:docMk/>
            <pc:sldMk cId="1562034827" sldId="2224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6B5780B7-ED23-4C5E-89E5-F28CC7BFE2C5}" dt="2020-11-28T04:29:21.706" v="395" actId="12788"/>
        <pc:sldMkLst>
          <pc:docMk/>
          <pc:sldMk cId="2317105288" sldId="2225"/>
        </pc:sldMkLst>
        <pc:spChg chg="del">
          <ac:chgData name="Peter Anthamatten" userId="92ae9dc6-d0ea-4aee-81dd-3b719838e7ee" providerId="ADAL" clId="{6B5780B7-ED23-4C5E-89E5-F28CC7BFE2C5}" dt="2020-11-27T23:47:19.779" v="301" actId="478"/>
          <ac:spMkLst>
            <pc:docMk/>
            <pc:sldMk cId="2317105288" sldId="2225"/>
            <ac:spMk id="8" creationId="{02E93927-A832-4A0B-B916-4F8001537D65}"/>
          </ac:spMkLst>
        </pc:spChg>
        <pc:spChg chg="add mod">
          <ac:chgData name="Peter Anthamatten" userId="92ae9dc6-d0ea-4aee-81dd-3b719838e7ee" providerId="ADAL" clId="{6B5780B7-ED23-4C5E-89E5-F28CC7BFE2C5}" dt="2020-11-28T02:09:49.539" v="364"/>
          <ac:spMkLst>
            <pc:docMk/>
            <pc:sldMk cId="2317105288" sldId="2225"/>
            <ac:spMk id="8" creationId="{CF227537-1141-4F70-AF9E-1FD1C142FBBE}"/>
          </ac:spMkLst>
        </pc:spChg>
        <pc:spChg chg="mod">
          <ac:chgData name="Peter Anthamatten" userId="92ae9dc6-d0ea-4aee-81dd-3b719838e7ee" providerId="ADAL" clId="{6B5780B7-ED23-4C5E-89E5-F28CC7BFE2C5}" dt="2020-11-28T04:29:21.706" v="395" actId="12788"/>
          <ac:spMkLst>
            <pc:docMk/>
            <pc:sldMk cId="2317105288" sldId="2225"/>
            <ac:spMk id="9" creationId="{86BE334F-7347-48C9-B14E-E6A015FAFCC9}"/>
          </ac:spMkLst>
        </pc:spChg>
        <pc:spChg chg="del">
          <ac:chgData name="Peter Anthamatten" userId="92ae9dc6-d0ea-4aee-81dd-3b719838e7ee" providerId="ADAL" clId="{6B5780B7-ED23-4C5E-89E5-F28CC7BFE2C5}" dt="2020-11-28T02:09:49.117" v="363" actId="478"/>
          <ac:spMkLst>
            <pc:docMk/>
            <pc:sldMk cId="2317105288" sldId="2225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6B5780B7-ED23-4C5E-89E5-F28CC7BFE2C5}" dt="2020-11-28T04:07:51.367" v="384"/>
          <ac:spMkLst>
            <pc:docMk/>
            <pc:sldMk cId="2317105288" sldId="2225"/>
            <ac:spMk id="10" creationId="{E455F05E-A757-43FB-BDC3-B2176C884D57}"/>
          </ac:spMkLst>
        </pc:spChg>
        <pc:spChg chg="del mod">
          <ac:chgData name="Peter Anthamatten" userId="92ae9dc6-d0ea-4aee-81dd-3b719838e7ee" providerId="ADAL" clId="{6B5780B7-ED23-4C5E-89E5-F28CC7BFE2C5}" dt="2020-11-28T02:09:49.117" v="363" actId="478"/>
          <ac:spMkLst>
            <pc:docMk/>
            <pc:sldMk cId="2317105288" sldId="2225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6B5780B7-ED23-4C5E-89E5-F28CC7BFE2C5}" dt="2020-11-28T04:07:51.149" v="383" actId="478"/>
          <ac:spMkLst>
            <pc:docMk/>
            <pc:sldMk cId="2317105288" sldId="2225"/>
            <ac:spMk id="13" creationId="{E7244FA5-AF70-44EB-B9E3-B88B18E8E3D8}"/>
          </ac:spMkLst>
        </pc:spChg>
        <pc:picChg chg="mod">
          <ac:chgData name="Peter Anthamatten" userId="92ae9dc6-d0ea-4aee-81dd-3b719838e7ee" providerId="ADAL" clId="{6B5780B7-ED23-4C5E-89E5-F28CC7BFE2C5}" dt="2020-11-28T04:29:17.786" v="394" actId="12788"/>
          <ac:picMkLst>
            <pc:docMk/>
            <pc:sldMk cId="2317105288" sldId="2225"/>
            <ac:picMk id="11" creationId="{94B36F44-2A22-4AEC-A0CE-648098827AA5}"/>
          </ac:picMkLst>
        </pc:picChg>
      </pc:sldChg>
      <pc:sldChg chg="add setBg">
        <pc:chgData name="Peter Anthamatten" userId="92ae9dc6-d0ea-4aee-81dd-3b719838e7ee" providerId="ADAL" clId="{6B5780B7-ED23-4C5E-89E5-F28CC7BFE2C5}" dt="2020-11-27T23:48:04.354" v="323"/>
        <pc:sldMkLst>
          <pc:docMk/>
          <pc:sldMk cId="3229826327" sldId="2226"/>
        </pc:sldMkLst>
      </pc:sldChg>
      <pc:sldChg chg="modSp add">
        <pc:chgData name="Peter Anthamatten" userId="92ae9dc6-d0ea-4aee-81dd-3b719838e7ee" providerId="ADAL" clId="{6B5780B7-ED23-4C5E-89E5-F28CC7BFE2C5}" dt="2020-11-28T04:32:11.339" v="397" actId="14826"/>
        <pc:sldMkLst>
          <pc:docMk/>
          <pc:sldMk cId="2630124325" sldId="2227"/>
        </pc:sldMkLst>
        <pc:picChg chg="mod">
          <ac:chgData name="Peter Anthamatten" userId="92ae9dc6-d0ea-4aee-81dd-3b719838e7ee" providerId="ADAL" clId="{6B5780B7-ED23-4C5E-89E5-F28CC7BFE2C5}" dt="2020-11-28T04:32:11.339" v="397" actId="14826"/>
          <ac:picMkLst>
            <pc:docMk/>
            <pc:sldMk cId="2630124325" sldId="2227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6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3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0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2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1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94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0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5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4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53388" y="212778"/>
            <a:ext cx="4837225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03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“The Language of Maps”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457201"/>
            <a:ext cx="7315200" cy="5105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9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0640" y="5118981"/>
            <a:ext cx="357166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map from the US National Hydrography data set with automated selection.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2E93927-A832-4A0B-B916-4F8001537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7717"/>
            <a:ext cx="792130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Tinker, M., P. Anthamatten, J. </a:t>
            </a:r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Simley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M.P. Finn. 2013. “A Method to Generalize Stream Flowlines in Small-Scale Maps by a Variable Flow-based Pruning Threshold.” </a:t>
            </a:r>
            <a:r>
              <a:rPr lang="en-US" sz="1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Cartography and Geographic Information Science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(5):444–457. </a:t>
            </a:r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10.1080/15230406.2013.801701.</a:t>
            </a: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DD9ACC5-AA1A-40AA-8FC6-DED1AF3B5459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9ECBCF1-18D0-4417-9EC7-F4C6746A0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156203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05" y="457200"/>
            <a:ext cx="7604190" cy="4745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10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3055003" y="5464465"/>
            <a:ext cx="303399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spatial operators in generalization.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227537-1141-4F70-AF9E-1FD1C142FBBE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455F05E-A757-43FB-BDC3-B2176C884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231710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06" y="457200"/>
            <a:ext cx="7604188" cy="4745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3055003" y="5464465"/>
            <a:ext cx="303399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spatial operators in generalization.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227537-1141-4F70-AF9E-1FD1C142FBBE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455F05E-A757-43FB-BDC3-B2176C884D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263012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53388" y="212778"/>
            <a:ext cx="4837225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03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“The Language of Maps”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2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974740" y="4581150"/>
            <a:ext cx="719452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Map scales can assume different forms. The most common form, and perhaps the most intuitive to read, is a graphical scale bar, which shows units of distance on the map in terms of the real-world distance.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B574EA7-48DE-4638-8F26-A4B89432E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36" y="279790"/>
            <a:ext cx="8314329" cy="40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10934" y="4888390"/>
            <a:ext cx="412213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 variable map scale.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29" y="457200"/>
            <a:ext cx="4952943" cy="400952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ECF99A1-73F5-474D-8406-8D99F20691C0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70557B0-9391-47F3-8241-E0E83CC27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141173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35697" y="4888390"/>
            <a:ext cx="467260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 north arrow, as it appears on USGS Topographic Quadrangle Maps.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529" y="478941"/>
            <a:ext cx="4952943" cy="396604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EA940B5-6BB8-4C9C-B3BE-348D35D641D7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5F991E0-EEA0-44F0-81C3-B4E5B36AF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46752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35697" y="4581150"/>
            <a:ext cx="467260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Bertin’s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qualitative visual variables:</a:t>
            </a:r>
            <a:br>
              <a:rPr lang="en-US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shape, orientation, and color hue.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457200"/>
            <a:ext cx="6400800" cy="3660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6BB9F38-9E40-413D-8B14-FA0506D33C58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363F83F-6492-43ED-A7D1-001050CAC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72497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35697" y="5310845"/>
            <a:ext cx="467260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Bertin’s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quantitative visual variables:</a:t>
            </a:r>
            <a:br>
              <a:rPr lang="en-US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size, texture, color value, and color saturation.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457199"/>
            <a:ext cx="6400800" cy="4573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B3DDA4E-2FD8-41A9-B109-0C5CBE803356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112D3DA-6410-4C46-A912-974D8EB7CC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331311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557208" y="4811580"/>
            <a:ext cx="602958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 choropleth map with a poor selection of visual variables (color hue to represent quantitative data).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57200"/>
            <a:ext cx="7315200" cy="4071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56E4437-461A-49B7-9EEE-F76DB60FBD03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60F3464-412F-47EA-AC5A-8BFCA4958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231699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7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6530655" y="2123230"/>
            <a:ext cx="244511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roads on this map appear to be 1450 feet wide, an example of a form of generalization to make the roads legible.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40" y="241385"/>
            <a:ext cx="6067990" cy="6067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04FBAF7-883E-4B67-810B-9A9AF1223680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F95786-A8D2-4FA1-A69A-11FEDADE6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239218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457200"/>
            <a:ext cx="7315200" cy="5105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8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0640" y="5118981"/>
            <a:ext cx="357166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map from the US National Hydrography data set that does not include any selection.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2E93927-A832-4A0B-B916-4F8001537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7717"/>
            <a:ext cx="792130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Tinker, M., P. Anthamatten, J. </a:t>
            </a:r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Simley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M.P. Finn. 2013. “A Method to Generalize Stream Flowlines in Small-Scale Maps by a Variable Flow-based Pruning Threshold.” </a:t>
            </a:r>
            <a:r>
              <a:rPr lang="en-US" sz="1000" b="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Cartography and Geographic Information Science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(5):444–457. </a:t>
            </a:r>
            <a:r>
              <a:rPr lang="en-US" sz="1000" b="0" i="0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0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10.1080/15230406.2013.801701.</a:t>
            </a:r>
            <a:endParaRPr lang="en-US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0D74089-9F24-4155-BEF1-06B02CF9BA21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03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216C5DE-528B-41DB-A7D1-D711ED4DB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 :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"The Language of Maps"</a:t>
            </a:r>
          </a:p>
        </p:txBody>
      </p:sp>
    </p:spTree>
    <p:extLst>
      <p:ext uri="{BB962C8B-B14F-4D97-AF65-F5344CB8AC3E}">
        <p14:creationId xmlns:p14="http://schemas.microsoft.com/office/powerpoint/2010/main" val="3077757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521</Words>
  <Application>Microsoft Office PowerPoint</Application>
  <PresentationFormat>On-screen Show (4:3)</PresentationFormat>
  <Paragraphs>76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03</dc:title>
  <dc:subject/>
  <dc:creator>peter.anthamatten@ucdenver.edu</dc:creator>
  <dc:description/>
  <cp:lastModifiedBy>Peter Anthamatten</cp:lastModifiedBy>
  <cp:revision>1</cp:revision>
  <dcterms:created xsi:type="dcterms:W3CDTF">2020-11-27T22:42:00Z</dcterms:created>
  <dcterms:modified xsi:type="dcterms:W3CDTF">2020-11-28T04:32:15Z</dcterms:modified>
</cp:coreProperties>
</file>