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4">
  <p:sldMasterIdLst>
    <p:sldMasterId id="2147483720" r:id="rId1"/>
  </p:sldMasterIdLst>
  <p:notesMasterIdLst>
    <p:notesMasterId r:id="rId8"/>
  </p:notesMasterIdLst>
  <p:handoutMasterIdLst>
    <p:handoutMasterId r:id="rId9"/>
  </p:handoutMasterIdLst>
  <p:sldIdLst>
    <p:sldId id="1632" r:id="rId2"/>
    <p:sldId id="2205" r:id="rId3"/>
    <p:sldId id="2215" r:id="rId4"/>
    <p:sldId id="2211" r:id="rId5"/>
    <p:sldId id="2212" r:id="rId6"/>
    <p:sldId id="2216" r:id="rId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7E"/>
    <a:srgbClr val="564B59"/>
    <a:srgbClr val="FF19DE"/>
    <a:srgbClr val="5F3D53"/>
    <a:srgbClr val="FAFBFC"/>
    <a:srgbClr val="F7FAFB"/>
    <a:srgbClr val="FFD5D5"/>
    <a:srgbClr val="743F75"/>
    <a:srgbClr val="FE1AEE"/>
    <a:srgbClr val="DAD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3" autoAdjust="0"/>
    <p:restoredTop sz="98700" autoAdjust="0"/>
  </p:normalViewPr>
  <p:slideViewPr>
    <p:cSldViewPr>
      <p:cViewPr varScale="1">
        <p:scale>
          <a:sx n="160" d="100"/>
          <a:sy n="160" d="100"/>
        </p:scale>
        <p:origin x="164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2502" y="-90"/>
      </p:cViewPr>
      <p:guideLst>
        <p:guide orient="horz" pos="3024"/>
        <p:guide pos="2304"/>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Anthamatten" userId="92ae9dc6-d0ea-4aee-81dd-3b719838e7ee" providerId="ADAL" clId="{3AA48041-4EAD-41BE-84FB-BF25F0F24FBB}"/>
    <pc:docChg chg="custSel addSld delSld modSld">
      <pc:chgData name="Peter Anthamatten" userId="92ae9dc6-d0ea-4aee-81dd-3b719838e7ee" providerId="ADAL" clId="{3AA48041-4EAD-41BE-84FB-BF25F0F24FBB}" dt="2020-11-28T04:21:05.510" v="65" actId="14826"/>
      <pc:docMkLst>
        <pc:docMk/>
      </pc:docMkLst>
      <pc:sldChg chg="addSp delSp modSp mod">
        <pc:chgData name="Peter Anthamatten" userId="92ae9dc6-d0ea-4aee-81dd-3b719838e7ee" providerId="ADAL" clId="{3AA48041-4EAD-41BE-84FB-BF25F0F24FBB}" dt="2020-11-27T23:32:55.693" v="22" actId="20577"/>
        <pc:sldMkLst>
          <pc:docMk/>
          <pc:sldMk cId="0" sldId="1632"/>
        </pc:sldMkLst>
        <pc:spChg chg="add mod">
          <ac:chgData name="Peter Anthamatten" userId="92ae9dc6-d0ea-4aee-81dd-3b719838e7ee" providerId="ADAL" clId="{3AA48041-4EAD-41BE-84FB-BF25F0F24FBB}" dt="2020-11-27T23:32:55.693" v="22" actId="20577"/>
          <ac:spMkLst>
            <pc:docMk/>
            <pc:sldMk cId="0" sldId="1632"/>
            <ac:spMk id="5" creationId="{53A5E5FC-1430-468A-96BA-AD17758D9FFB}"/>
          </ac:spMkLst>
        </pc:spChg>
        <pc:spChg chg="del">
          <ac:chgData name="Peter Anthamatten" userId="92ae9dc6-d0ea-4aee-81dd-3b719838e7ee" providerId="ADAL" clId="{3AA48041-4EAD-41BE-84FB-BF25F0F24FBB}" dt="2020-11-27T23:32:45.181" v="4" actId="478"/>
          <ac:spMkLst>
            <pc:docMk/>
            <pc:sldMk cId="0" sldId="1632"/>
            <ac:spMk id="14" creationId="{00000000-0000-0000-0000-000000000000}"/>
          </ac:spMkLst>
        </pc:spChg>
      </pc:sldChg>
      <pc:sldChg chg="modSp mod">
        <pc:chgData name="Peter Anthamatten" userId="92ae9dc6-d0ea-4aee-81dd-3b719838e7ee" providerId="ADAL" clId="{3AA48041-4EAD-41BE-84FB-BF25F0F24FBB}" dt="2020-11-28T04:08:10.536" v="58" actId="313"/>
        <pc:sldMkLst>
          <pc:docMk/>
          <pc:sldMk cId="1858527925" sldId="2205"/>
        </pc:sldMkLst>
        <pc:spChg chg="mod">
          <ac:chgData name="Peter Anthamatten" userId="92ae9dc6-d0ea-4aee-81dd-3b719838e7ee" providerId="ADAL" clId="{3AA48041-4EAD-41BE-84FB-BF25F0F24FBB}" dt="2020-11-28T02:10:04.588" v="35" actId="20577"/>
          <ac:spMkLst>
            <pc:docMk/>
            <pc:sldMk cId="1858527925" sldId="2205"/>
            <ac:spMk id="12" creationId="{757122D8-2543-4AF3-906B-54EC21CBBF6A}"/>
          </ac:spMkLst>
        </pc:spChg>
        <pc:spChg chg="mod">
          <ac:chgData name="Peter Anthamatten" userId="92ae9dc6-d0ea-4aee-81dd-3b719838e7ee" providerId="ADAL" clId="{3AA48041-4EAD-41BE-84FB-BF25F0F24FBB}" dt="2020-11-27T23:23:36.063" v="0" actId="255"/>
          <ac:spMkLst>
            <pc:docMk/>
            <pc:sldMk cId="1858527925" sldId="2205"/>
            <ac:spMk id="15" creationId="{00000000-0000-0000-0000-000000000000}"/>
          </ac:spMkLst>
        </pc:spChg>
        <pc:spChg chg="mod">
          <ac:chgData name="Peter Anthamatten" userId="92ae9dc6-d0ea-4aee-81dd-3b719838e7ee" providerId="ADAL" clId="{3AA48041-4EAD-41BE-84FB-BF25F0F24FBB}" dt="2020-11-28T04:08:10.536" v="58" actId="313"/>
          <ac:spMkLst>
            <pc:docMk/>
            <pc:sldMk cId="1858527925" sldId="2205"/>
            <ac:spMk id="23" creationId="{00000000-0000-0000-0000-000000000000}"/>
          </ac:spMkLst>
        </pc:spChg>
      </pc:sldChg>
      <pc:sldChg chg="del">
        <pc:chgData name="Peter Anthamatten" userId="92ae9dc6-d0ea-4aee-81dd-3b719838e7ee" providerId="ADAL" clId="{3AA48041-4EAD-41BE-84FB-BF25F0F24FBB}" dt="2020-11-27T23:33:02.430" v="24" actId="47"/>
        <pc:sldMkLst>
          <pc:docMk/>
          <pc:sldMk cId="3655202801" sldId="2209"/>
        </pc:sldMkLst>
      </pc:sldChg>
      <pc:sldChg chg="addSp delSp modSp mod">
        <pc:chgData name="Peter Anthamatten" userId="92ae9dc6-d0ea-4aee-81dd-3b719838e7ee" providerId="ADAL" clId="{3AA48041-4EAD-41BE-84FB-BF25F0F24FBB}" dt="2020-11-28T04:21:05.510" v="65" actId="14826"/>
        <pc:sldMkLst>
          <pc:docMk/>
          <pc:sldMk cId="1582942047" sldId="2211"/>
        </pc:sldMkLst>
        <pc:spChg chg="add del mod">
          <ac:chgData name="Peter Anthamatten" userId="92ae9dc6-d0ea-4aee-81dd-3b719838e7ee" providerId="ADAL" clId="{3AA48041-4EAD-41BE-84FB-BF25F0F24FBB}" dt="2020-11-28T04:08:17.285" v="61" actId="478"/>
          <ac:spMkLst>
            <pc:docMk/>
            <pc:sldMk cId="1582942047" sldId="2211"/>
            <ac:spMk id="9" creationId="{E0E2FF9A-1B86-479A-B0AD-90D0A7F185D7}"/>
          </ac:spMkLst>
        </pc:spChg>
        <pc:spChg chg="add mod">
          <ac:chgData name="Peter Anthamatten" userId="92ae9dc6-d0ea-4aee-81dd-3b719838e7ee" providerId="ADAL" clId="{3AA48041-4EAD-41BE-84FB-BF25F0F24FBB}" dt="2020-11-28T02:10:19.560" v="52"/>
          <ac:spMkLst>
            <pc:docMk/>
            <pc:sldMk cId="1582942047" sldId="2211"/>
            <ac:spMk id="10" creationId="{3347418A-C97E-45DB-9DDA-36079DCFC8A0}"/>
          </ac:spMkLst>
        </pc:spChg>
        <pc:spChg chg="add mod">
          <ac:chgData name="Peter Anthamatten" userId="92ae9dc6-d0ea-4aee-81dd-3b719838e7ee" providerId="ADAL" clId="{3AA48041-4EAD-41BE-84FB-BF25F0F24FBB}" dt="2020-11-28T04:08:17.469" v="62"/>
          <ac:spMkLst>
            <pc:docMk/>
            <pc:sldMk cId="1582942047" sldId="2211"/>
            <ac:spMk id="11" creationId="{6B318BAB-9471-4D43-AEE6-7F99B3CC6960}"/>
          </ac:spMkLst>
        </pc:spChg>
        <pc:spChg chg="del mod">
          <ac:chgData name="Peter Anthamatten" userId="92ae9dc6-d0ea-4aee-81dd-3b719838e7ee" providerId="ADAL" clId="{3AA48041-4EAD-41BE-84FB-BF25F0F24FBB}" dt="2020-11-28T02:10:19.151" v="51" actId="478"/>
          <ac:spMkLst>
            <pc:docMk/>
            <pc:sldMk cId="1582942047" sldId="2211"/>
            <ac:spMk id="12" creationId="{757122D8-2543-4AF3-906B-54EC21CBBF6A}"/>
          </ac:spMkLst>
        </pc:spChg>
        <pc:spChg chg="mod">
          <ac:chgData name="Peter Anthamatten" userId="92ae9dc6-d0ea-4aee-81dd-3b719838e7ee" providerId="ADAL" clId="{3AA48041-4EAD-41BE-84FB-BF25F0F24FBB}" dt="2020-11-27T23:23:46.448" v="2" actId="255"/>
          <ac:spMkLst>
            <pc:docMk/>
            <pc:sldMk cId="1582942047" sldId="2211"/>
            <ac:spMk id="15" creationId="{00000000-0000-0000-0000-000000000000}"/>
          </ac:spMkLst>
        </pc:spChg>
        <pc:spChg chg="del mod">
          <ac:chgData name="Peter Anthamatten" userId="92ae9dc6-d0ea-4aee-81dd-3b719838e7ee" providerId="ADAL" clId="{3AA48041-4EAD-41BE-84FB-BF25F0F24FBB}" dt="2020-11-28T02:10:19.151" v="51" actId="478"/>
          <ac:spMkLst>
            <pc:docMk/>
            <pc:sldMk cId="1582942047" sldId="2211"/>
            <ac:spMk id="23" creationId="{00000000-0000-0000-0000-000000000000}"/>
          </ac:spMkLst>
        </pc:spChg>
        <pc:picChg chg="mod">
          <ac:chgData name="Peter Anthamatten" userId="92ae9dc6-d0ea-4aee-81dd-3b719838e7ee" providerId="ADAL" clId="{3AA48041-4EAD-41BE-84FB-BF25F0F24FBB}" dt="2020-11-28T04:21:05.510" v="65" actId="14826"/>
          <ac:picMkLst>
            <pc:docMk/>
            <pc:sldMk cId="1582942047" sldId="2211"/>
            <ac:picMk id="3" creationId="{C135C07F-4ABD-4E21-B52F-8AFCED3F99A8}"/>
          </ac:picMkLst>
        </pc:picChg>
      </pc:sldChg>
      <pc:sldChg chg="addSp delSp modSp mod">
        <pc:chgData name="Peter Anthamatten" userId="92ae9dc6-d0ea-4aee-81dd-3b719838e7ee" providerId="ADAL" clId="{3AA48041-4EAD-41BE-84FB-BF25F0F24FBB}" dt="2020-11-28T04:08:20.956" v="64"/>
        <pc:sldMkLst>
          <pc:docMk/>
          <pc:sldMk cId="203338560" sldId="2212"/>
        </pc:sldMkLst>
        <pc:spChg chg="add del mod">
          <ac:chgData name="Peter Anthamatten" userId="92ae9dc6-d0ea-4aee-81dd-3b719838e7ee" providerId="ADAL" clId="{3AA48041-4EAD-41BE-84FB-BF25F0F24FBB}" dt="2020-11-28T04:08:20.759" v="63" actId="478"/>
          <ac:spMkLst>
            <pc:docMk/>
            <pc:sldMk cId="203338560" sldId="2212"/>
            <ac:spMk id="10" creationId="{192C9E60-81F8-45C0-9DEF-39E91E9FEBCE}"/>
          </ac:spMkLst>
        </pc:spChg>
        <pc:spChg chg="add mod">
          <ac:chgData name="Peter Anthamatten" userId="92ae9dc6-d0ea-4aee-81dd-3b719838e7ee" providerId="ADAL" clId="{3AA48041-4EAD-41BE-84FB-BF25F0F24FBB}" dt="2020-11-28T02:10:23.776" v="54"/>
          <ac:spMkLst>
            <pc:docMk/>
            <pc:sldMk cId="203338560" sldId="2212"/>
            <ac:spMk id="11" creationId="{CC1FA555-FB7A-4C4D-8A26-CE8CF29810DF}"/>
          </ac:spMkLst>
        </pc:spChg>
        <pc:spChg chg="del mod">
          <ac:chgData name="Peter Anthamatten" userId="92ae9dc6-d0ea-4aee-81dd-3b719838e7ee" providerId="ADAL" clId="{3AA48041-4EAD-41BE-84FB-BF25F0F24FBB}" dt="2020-11-28T02:10:23.398" v="53" actId="478"/>
          <ac:spMkLst>
            <pc:docMk/>
            <pc:sldMk cId="203338560" sldId="2212"/>
            <ac:spMk id="12" creationId="{757122D8-2543-4AF3-906B-54EC21CBBF6A}"/>
          </ac:spMkLst>
        </pc:spChg>
        <pc:spChg chg="add mod">
          <ac:chgData name="Peter Anthamatten" userId="92ae9dc6-d0ea-4aee-81dd-3b719838e7ee" providerId="ADAL" clId="{3AA48041-4EAD-41BE-84FB-BF25F0F24FBB}" dt="2020-11-28T04:08:20.956" v="64"/>
          <ac:spMkLst>
            <pc:docMk/>
            <pc:sldMk cId="203338560" sldId="2212"/>
            <ac:spMk id="12" creationId="{9FB71836-1C32-4458-8ABE-7F755E2DFBA4}"/>
          </ac:spMkLst>
        </pc:spChg>
        <pc:spChg chg="mod">
          <ac:chgData name="Peter Anthamatten" userId="92ae9dc6-d0ea-4aee-81dd-3b719838e7ee" providerId="ADAL" clId="{3AA48041-4EAD-41BE-84FB-BF25F0F24FBB}" dt="2020-11-27T23:23:52.861" v="3" actId="255"/>
          <ac:spMkLst>
            <pc:docMk/>
            <pc:sldMk cId="203338560" sldId="2212"/>
            <ac:spMk id="15" creationId="{00000000-0000-0000-0000-000000000000}"/>
          </ac:spMkLst>
        </pc:spChg>
        <pc:spChg chg="del mod">
          <ac:chgData name="Peter Anthamatten" userId="92ae9dc6-d0ea-4aee-81dd-3b719838e7ee" providerId="ADAL" clId="{3AA48041-4EAD-41BE-84FB-BF25F0F24FBB}" dt="2020-11-28T02:10:23.398" v="53" actId="478"/>
          <ac:spMkLst>
            <pc:docMk/>
            <pc:sldMk cId="203338560" sldId="2212"/>
            <ac:spMk id="23" creationId="{00000000-0000-0000-0000-000000000000}"/>
          </ac:spMkLst>
        </pc:spChg>
      </pc:sldChg>
      <pc:sldChg chg="addSp delSp modSp mod">
        <pc:chgData name="Peter Anthamatten" userId="92ae9dc6-d0ea-4aee-81dd-3b719838e7ee" providerId="ADAL" clId="{3AA48041-4EAD-41BE-84FB-BF25F0F24FBB}" dt="2020-11-28T04:08:14.999" v="60"/>
        <pc:sldMkLst>
          <pc:docMk/>
          <pc:sldMk cId="2848504688" sldId="2215"/>
        </pc:sldMkLst>
        <pc:spChg chg="add del mod">
          <ac:chgData name="Peter Anthamatten" userId="92ae9dc6-d0ea-4aee-81dd-3b719838e7ee" providerId="ADAL" clId="{3AA48041-4EAD-41BE-84FB-BF25F0F24FBB}" dt="2020-11-28T04:08:14.786" v="59" actId="478"/>
          <ac:spMkLst>
            <pc:docMk/>
            <pc:sldMk cId="2848504688" sldId="2215"/>
            <ac:spMk id="10" creationId="{854EE7A2-2D63-4DFE-83BA-DE9E64886FD5}"/>
          </ac:spMkLst>
        </pc:spChg>
        <pc:spChg chg="add mod">
          <ac:chgData name="Peter Anthamatten" userId="92ae9dc6-d0ea-4aee-81dd-3b719838e7ee" providerId="ADAL" clId="{3AA48041-4EAD-41BE-84FB-BF25F0F24FBB}" dt="2020-11-28T02:10:15.723" v="50"/>
          <ac:spMkLst>
            <pc:docMk/>
            <pc:sldMk cId="2848504688" sldId="2215"/>
            <ac:spMk id="11" creationId="{1920DB36-6A0A-41B7-A09C-0372077D9B7F}"/>
          </ac:spMkLst>
        </pc:spChg>
        <pc:spChg chg="add mod">
          <ac:chgData name="Peter Anthamatten" userId="92ae9dc6-d0ea-4aee-81dd-3b719838e7ee" providerId="ADAL" clId="{3AA48041-4EAD-41BE-84FB-BF25F0F24FBB}" dt="2020-11-28T04:08:14.999" v="60"/>
          <ac:spMkLst>
            <pc:docMk/>
            <pc:sldMk cId="2848504688" sldId="2215"/>
            <ac:spMk id="12" creationId="{26F477EC-F427-4D8B-802F-3F341137CF79}"/>
          </ac:spMkLst>
        </pc:spChg>
        <pc:spChg chg="del mod">
          <ac:chgData name="Peter Anthamatten" userId="92ae9dc6-d0ea-4aee-81dd-3b719838e7ee" providerId="ADAL" clId="{3AA48041-4EAD-41BE-84FB-BF25F0F24FBB}" dt="2020-11-28T02:10:15.207" v="49" actId="478"/>
          <ac:spMkLst>
            <pc:docMk/>
            <pc:sldMk cId="2848504688" sldId="2215"/>
            <ac:spMk id="12" creationId="{757122D8-2543-4AF3-906B-54EC21CBBF6A}"/>
          </ac:spMkLst>
        </pc:spChg>
        <pc:spChg chg="mod">
          <ac:chgData name="Peter Anthamatten" userId="92ae9dc6-d0ea-4aee-81dd-3b719838e7ee" providerId="ADAL" clId="{3AA48041-4EAD-41BE-84FB-BF25F0F24FBB}" dt="2020-11-27T23:23:40.992" v="1" actId="255"/>
          <ac:spMkLst>
            <pc:docMk/>
            <pc:sldMk cId="2848504688" sldId="2215"/>
            <ac:spMk id="15" creationId="{00000000-0000-0000-0000-000000000000}"/>
          </ac:spMkLst>
        </pc:spChg>
        <pc:spChg chg="del mod">
          <ac:chgData name="Peter Anthamatten" userId="92ae9dc6-d0ea-4aee-81dd-3b719838e7ee" providerId="ADAL" clId="{3AA48041-4EAD-41BE-84FB-BF25F0F24FBB}" dt="2020-11-28T02:10:15.207" v="49" actId="478"/>
          <ac:spMkLst>
            <pc:docMk/>
            <pc:sldMk cId="2848504688" sldId="2215"/>
            <ac:spMk id="23" creationId="{00000000-0000-0000-0000-000000000000}"/>
          </ac:spMkLst>
        </pc:spChg>
      </pc:sldChg>
      <pc:sldChg chg="add setBg">
        <pc:chgData name="Peter Anthamatten" userId="92ae9dc6-d0ea-4aee-81dd-3b719838e7ee" providerId="ADAL" clId="{3AA48041-4EAD-41BE-84FB-BF25F0F24FBB}" dt="2020-11-27T23:33:00.814" v="23"/>
        <pc:sldMkLst>
          <pc:docMk/>
          <pc:sldMk cId="1262285626" sldId="2216"/>
        </pc:sldMkLst>
      </pc:sldChg>
    </pc:docChg>
  </pc:docChgLst>
  <pc:docChgLst>
    <pc:chgData name="Anthamatten, Peter" userId="92ae9dc6-d0ea-4aee-81dd-3b719838e7ee" providerId="ADAL" clId="{BD5A606F-AA1F-4ACB-AD08-6000EF1E93AD}"/>
    <pc:docChg chg="modSld">
      <pc:chgData name="Anthamatten, Peter" userId="92ae9dc6-d0ea-4aee-81dd-3b719838e7ee" providerId="ADAL" clId="{BD5A606F-AA1F-4ACB-AD08-6000EF1E93AD}" dt="2021-08-06T16:00:16.072" v="0" actId="20577"/>
      <pc:docMkLst>
        <pc:docMk/>
      </pc:docMkLst>
      <pc:sldChg chg="modSp mod">
        <pc:chgData name="Anthamatten, Peter" userId="92ae9dc6-d0ea-4aee-81dd-3b719838e7ee" providerId="ADAL" clId="{BD5A606F-AA1F-4ACB-AD08-6000EF1E93AD}" dt="2021-08-06T16:00:16.072" v="0" actId="20577"/>
        <pc:sldMkLst>
          <pc:docMk/>
          <pc:sldMk cId="1858527925" sldId="2205"/>
        </pc:sldMkLst>
        <pc:spChg chg="mod">
          <ac:chgData name="Anthamatten, Peter" userId="92ae9dc6-d0ea-4aee-81dd-3b719838e7ee" providerId="ADAL" clId="{BD5A606F-AA1F-4ACB-AD08-6000EF1E93AD}" dt="2021-08-06T16:00:16.072" v="0" actId="20577"/>
          <ac:spMkLst>
            <pc:docMk/>
            <pc:sldMk cId="1858527925" sldId="2205"/>
            <ac:spMk id="9" creationId="{86BE334F-7347-48C9-B14E-E6A015FAFCC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33" tIns="47866" rIns="95733" bIns="47866" rtlCol="0"/>
          <a:lstStyle>
            <a:lvl1pPr algn="l">
              <a:defRPr sz="1300" dirty="0">
                <a:cs typeface="+mn-cs"/>
              </a:defRPr>
            </a:lvl1pPr>
          </a:lstStyle>
          <a:p>
            <a:pPr>
              <a:defRPr/>
            </a:pPr>
            <a:endParaRPr lang="en-US"/>
          </a:p>
        </p:txBody>
      </p:sp>
      <p:sp>
        <p:nvSpPr>
          <p:cNvPr id="3" name="Date Placeholder 2"/>
          <p:cNvSpPr>
            <a:spLocks noGrp="1"/>
          </p:cNvSpPr>
          <p:nvPr>
            <p:ph type="dt" sz="quarter" idx="1"/>
          </p:nvPr>
        </p:nvSpPr>
        <p:spPr>
          <a:xfrm>
            <a:off x="4143587" y="0"/>
            <a:ext cx="3169920" cy="480388"/>
          </a:xfrm>
          <a:prstGeom prst="rect">
            <a:avLst/>
          </a:prstGeom>
        </p:spPr>
        <p:txBody>
          <a:bodyPr vert="horz" lIns="95733" tIns="47866" rIns="95733" bIns="47866" rtlCol="0"/>
          <a:lstStyle>
            <a:lvl1pPr algn="r">
              <a:defRPr sz="1300" smtClean="0">
                <a:cs typeface="+mn-cs"/>
              </a:defRPr>
            </a:lvl1pPr>
          </a:lstStyle>
          <a:p>
            <a:pPr>
              <a:defRPr/>
            </a:pPr>
            <a:fld id="{F3B27F02-B6C9-4527-94E6-966B9E24C08A}" type="datetimeFigureOut">
              <a:rPr lang="en-US"/>
              <a:pPr>
                <a:defRPr/>
              </a:pPr>
              <a:t>2021-08-06</a:t>
            </a:fld>
            <a:endParaRPr lang="en-US" dirty="0"/>
          </a:p>
        </p:txBody>
      </p:sp>
      <p:sp>
        <p:nvSpPr>
          <p:cNvPr id="4" name="Footer Placeholder 3"/>
          <p:cNvSpPr>
            <a:spLocks noGrp="1"/>
          </p:cNvSpPr>
          <p:nvPr>
            <p:ph type="ftr" sz="quarter" idx="2"/>
          </p:nvPr>
        </p:nvSpPr>
        <p:spPr>
          <a:xfrm>
            <a:off x="0" y="9119173"/>
            <a:ext cx="3169920" cy="480388"/>
          </a:xfrm>
          <a:prstGeom prst="rect">
            <a:avLst/>
          </a:prstGeom>
        </p:spPr>
        <p:txBody>
          <a:bodyPr vert="horz" lIns="95733" tIns="47866" rIns="95733" bIns="47866" rtlCol="0" anchor="b"/>
          <a:lstStyle>
            <a:lvl1pPr algn="l">
              <a:defRPr sz="1300" dirty="0">
                <a:cs typeface="+mn-cs"/>
              </a:defRPr>
            </a:lvl1pPr>
          </a:lstStyle>
          <a:p>
            <a:pPr>
              <a:defRPr/>
            </a:pPr>
            <a:endParaRPr lang="en-US"/>
          </a:p>
        </p:txBody>
      </p:sp>
      <p:sp>
        <p:nvSpPr>
          <p:cNvPr id="5" name="Slide Number Placeholder 4"/>
          <p:cNvSpPr>
            <a:spLocks noGrp="1"/>
          </p:cNvSpPr>
          <p:nvPr>
            <p:ph type="sldNum" sz="quarter" idx="3"/>
          </p:nvPr>
        </p:nvSpPr>
        <p:spPr>
          <a:xfrm>
            <a:off x="4143587" y="9119173"/>
            <a:ext cx="3169920" cy="480388"/>
          </a:xfrm>
          <a:prstGeom prst="rect">
            <a:avLst/>
          </a:prstGeom>
        </p:spPr>
        <p:txBody>
          <a:bodyPr vert="horz" lIns="95733" tIns="47866" rIns="95733" bIns="47866" rtlCol="0" anchor="b"/>
          <a:lstStyle>
            <a:lvl1pPr algn="r">
              <a:defRPr sz="1300" smtClean="0">
                <a:cs typeface="+mn-cs"/>
              </a:defRPr>
            </a:lvl1pPr>
          </a:lstStyle>
          <a:p>
            <a:pPr>
              <a:defRPr/>
            </a:pPr>
            <a:fld id="{284BADFF-4A86-4C37-9B46-C22A9F429256}" type="slidenum">
              <a:rPr lang="en-US"/>
              <a:pPr>
                <a:defRPr/>
              </a:pPr>
              <a:t>‹#›</a:t>
            </a:fld>
            <a:endParaRPr lang="en-US" dirty="0"/>
          </a:p>
        </p:txBody>
      </p:sp>
    </p:spTree>
    <p:extLst>
      <p:ext uri="{BB962C8B-B14F-4D97-AF65-F5344CB8AC3E}">
        <p14:creationId xmlns:p14="http://schemas.microsoft.com/office/powerpoint/2010/main" val="2105725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33" tIns="47866" rIns="95733" bIns="47866" rtlCol="0"/>
          <a:lstStyle>
            <a:lvl1pPr algn="l" fontAlgn="auto">
              <a:spcBef>
                <a:spcPts val="0"/>
              </a:spcBef>
              <a:spcAft>
                <a:spcPts val="0"/>
              </a:spcAft>
              <a:defRPr sz="1300" dirty="0">
                <a:latin typeface="+mn-lt"/>
                <a:cs typeface="+mn-cs"/>
              </a:defRPr>
            </a:lvl1pPr>
          </a:lstStyle>
          <a:p>
            <a:pPr>
              <a:defRPr/>
            </a:pPr>
            <a:endParaRPr lang="en-US"/>
          </a:p>
        </p:txBody>
      </p:sp>
      <p:sp>
        <p:nvSpPr>
          <p:cNvPr id="3" name="Date Placeholder 2"/>
          <p:cNvSpPr>
            <a:spLocks noGrp="1"/>
          </p:cNvSpPr>
          <p:nvPr>
            <p:ph type="dt" idx="1"/>
          </p:nvPr>
        </p:nvSpPr>
        <p:spPr>
          <a:xfrm>
            <a:off x="4143587" y="0"/>
            <a:ext cx="3169920" cy="480388"/>
          </a:xfrm>
          <a:prstGeom prst="rect">
            <a:avLst/>
          </a:prstGeom>
        </p:spPr>
        <p:txBody>
          <a:bodyPr vert="horz" lIns="95733" tIns="47866" rIns="95733" bIns="47866" rtlCol="0"/>
          <a:lstStyle>
            <a:lvl1pPr algn="r" fontAlgn="auto">
              <a:spcBef>
                <a:spcPts val="0"/>
              </a:spcBef>
              <a:spcAft>
                <a:spcPts val="0"/>
              </a:spcAft>
              <a:defRPr sz="1300">
                <a:latin typeface="+mn-lt"/>
                <a:cs typeface="+mn-cs"/>
              </a:defRPr>
            </a:lvl1pPr>
          </a:lstStyle>
          <a:p>
            <a:pPr>
              <a:defRPr/>
            </a:pPr>
            <a:fld id="{1DA892D8-E830-4F31-BE37-F7E4939EAFDE}" type="datetimeFigureOut">
              <a:rPr lang="en-US"/>
              <a:pPr>
                <a:defRPr/>
              </a:pPr>
              <a:t>2021-08-06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33" tIns="47866" rIns="95733" bIns="47866" rtlCol="0" anchor="ctr"/>
          <a:lstStyle/>
          <a:p>
            <a:pPr lvl="0"/>
            <a:endParaRPr lang="en-US" noProof="0" dirty="0"/>
          </a:p>
        </p:txBody>
      </p:sp>
      <p:sp>
        <p:nvSpPr>
          <p:cNvPr id="5" name="Notes Placeholder 4"/>
          <p:cNvSpPr>
            <a:spLocks noGrp="1"/>
          </p:cNvSpPr>
          <p:nvPr>
            <p:ph type="body" sz="quarter" idx="3"/>
          </p:nvPr>
        </p:nvSpPr>
        <p:spPr>
          <a:xfrm>
            <a:off x="731520" y="4561227"/>
            <a:ext cx="5852160" cy="4320213"/>
          </a:xfrm>
          <a:prstGeom prst="rect">
            <a:avLst/>
          </a:prstGeom>
        </p:spPr>
        <p:txBody>
          <a:bodyPr vert="horz" lIns="95733" tIns="47866" rIns="95733" bIns="4786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69920" cy="480388"/>
          </a:xfrm>
          <a:prstGeom prst="rect">
            <a:avLst/>
          </a:prstGeom>
        </p:spPr>
        <p:txBody>
          <a:bodyPr vert="horz" lIns="95733" tIns="47866" rIns="95733" bIns="47866" rtlCol="0" anchor="b"/>
          <a:lstStyle>
            <a:lvl1pPr algn="l" fontAlgn="auto">
              <a:spcBef>
                <a:spcPts val="0"/>
              </a:spcBef>
              <a:spcAft>
                <a:spcPts val="0"/>
              </a:spcAft>
              <a:defRPr sz="13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587" y="9119173"/>
            <a:ext cx="3169920" cy="480388"/>
          </a:xfrm>
          <a:prstGeom prst="rect">
            <a:avLst/>
          </a:prstGeom>
        </p:spPr>
        <p:txBody>
          <a:bodyPr vert="horz" lIns="95733" tIns="47866" rIns="95733" bIns="47866" rtlCol="0" anchor="b"/>
          <a:lstStyle>
            <a:lvl1pPr algn="r" fontAlgn="auto">
              <a:spcBef>
                <a:spcPts val="0"/>
              </a:spcBef>
              <a:spcAft>
                <a:spcPts val="0"/>
              </a:spcAft>
              <a:defRPr sz="1300">
                <a:latin typeface="+mn-lt"/>
                <a:cs typeface="+mn-cs"/>
              </a:defRPr>
            </a:lvl1pPr>
          </a:lstStyle>
          <a:p>
            <a:pPr>
              <a:defRPr/>
            </a:pPr>
            <a:fld id="{D6347DBA-86B3-4101-B10B-6A2C48EDF1E2}" type="slidenum">
              <a:rPr lang="en-US"/>
              <a:pPr>
                <a:defRPr/>
              </a:pPr>
              <a:t>‹#›</a:t>
            </a:fld>
            <a:endParaRPr lang="en-US" dirty="0"/>
          </a:p>
        </p:txBody>
      </p:sp>
    </p:spTree>
    <p:extLst>
      <p:ext uri="{BB962C8B-B14F-4D97-AF65-F5344CB8AC3E}">
        <p14:creationId xmlns:p14="http://schemas.microsoft.com/office/powerpoint/2010/main" val="3746795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9C092420-75E2-4F41-9107-B9D2499A1EFF}" type="slidenum">
              <a:rPr lang="en-US" smtClean="0"/>
              <a:pPr>
                <a:defRPr/>
              </a:pPr>
              <a:t>1</a:t>
            </a:fld>
            <a:endParaRPr lang="en-US" dirty="0"/>
          </a:p>
        </p:txBody>
      </p:sp>
    </p:spTree>
    <p:extLst>
      <p:ext uri="{BB962C8B-B14F-4D97-AF65-F5344CB8AC3E}">
        <p14:creationId xmlns:p14="http://schemas.microsoft.com/office/powerpoint/2010/main" val="105593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9C092420-75E2-4F41-9107-B9D2499A1EFF}" type="slidenum">
              <a:rPr lang="en-US" smtClean="0"/>
              <a:pPr>
                <a:defRPr/>
              </a:pPr>
              <a:t>2</a:t>
            </a:fld>
            <a:endParaRPr lang="en-US" dirty="0"/>
          </a:p>
        </p:txBody>
      </p:sp>
    </p:spTree>
    <p:extLst>
      <p:ext uri="{BB962C8B-B14F-4D97-AF65-F5344CB8AC3E}">
        <p14:creationId xmlns:p14="http://schemas.microsoft.com/office/powerpoint/2010/main" val="148668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9C092420-75E2-4F41-9107-B9D2499A1EFF}" type="slidenum">
              <a:rPr lang="en-US" smtClean="0"/>
              <a:pPr>
                <a:defRPr/>
              </a:pPr>
              <a:t>3</a:t>
            </a:fld>
            <a:endParaRPr lang="en-US" dirty="0"/>
          </a:p>
        </p:txBody>
      </p:sp>
    </p:spTree>
    <p:extLst>
      <p:ext uri="{BB962C8B-B14F-4D97-AF65-F5344CB8AC3E}">
        <p14:creationId xmlns:p14="http://schemas.microsoft.com/office/powerpoint/2010/main" val="189432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9C092420-75E2-4F41-9107-B9D2499A1EFF}" type="slidenum">
              <a:rPr lang="en-US" smtClean="0"/>
              <a:pPr>
                <a:defRPr/>
              </a:pPr>
              <a:t>4</a:t>
            </a:fld>
            <a:endParaRPr lang="en-US" dirty="0"/>
          </a:p>
        </p:txBody>
      </p:sp>
    </p:spTree>
    <p:extLst>
      <p:ext uri="{BB962C8B-B14F-4D97-AF65-F5344CB8AC3E}">
        <p14:creationId xmlns:p14="http://schemas.microsoft.com/office/powerpoint/2010/main" val="118790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6"/>
          <p:cNvSpPr/>
          <p:nvPr/>
        </p:nvSpPr>
        <p:spPr bwMode="white">
          <a:xfrm>
            <a:off x="0" y="6515100"/>
            <a:ext cx="9144000" cy="342900"/>
          </a:xfrm>
          <a:prstGeom prst="rect">
            <a:avLst/>
          </a:prstGeom>
          <a:solidFill>
            <a:srgbClr val="9FBBC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9"/>
          <p:cNvSpPr/>
          <p:nvPr userDrawn="1"/>
        </p:nvSpPr>
        <p:spPr>
          <a:xfrm>
            <a:off x="0" y="6553200"/>
            <a:ext cx="800100" cy="304800"/>
          </a:xfrm>
          <a:prstGeom prst="rect">
            <a:avLst/>
          </a:prstGeom>
          <a:solidFill>
            <a:srgbClr val="EAEAE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3009900" y="6553200"/>
            <a:ext cx="4495800" cy="304800"/>
          </a:xfrm>
          <a:prstGeom prst="rect">
            <a:avLst/>
          </a:prstGeom>
          <a:solidFill>
            <a:srgbClr val="EAEAE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838200" y="6553200"/>
            <a:ext cx="2133600" cy="304800"/>
          </a:xfrm>
          <a:prstGeom prst="rect">
            <a:avLst/>
          </a:prstGeom>
          <a:solidFill>
            <a:srgbClr val="EAEAE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1"/>
          <p:cNvSpPr/>
          <p:nvPr userDrawn="1"/>
        </p:nvSpPr>
        <p:spPr>
          <a:xfrm>
            <a:off x="7543800" y="6553200"/>
            <a:ext cx="1600200" cy="304800"/>
          </a:xfrm>
          <a:prstGeom prst="rect">
            <a:avLst/>
          </a:prstGeom>
          <a:solidFill>
            <a:srgbClr val="EAEAE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1943100" y="2133600"/>
            <a:ext cx="5448300" cy="523220"/>
          </a:xfrm>
        </p:spPr>
        <p:txBody>
          <a:bodyPr anchor="b">
            <a:spAutoFit/>
          </a:bodyPr>
          <a:lstStyle>
            <a:lvl1pPr>
              <a:defRPr sz="2800" cap="all" baseline="0">
                <a:latin typeface="Myriad Pro" pitchFamily="34" charset="0"/>
              </a:defRPr>
            </a:lvl1pPr>
          </a:lstStyle>
          <a:p>
            <a:r>
              <a:rPr lang="en-US" dirty="0"/>
              <a:t>Click to edit Master title style</a:t>
            </a:r>
          </a:p>
        </p:txBody>
      </p:sp>
      <p:sp>
        <p:nvSpPr>
          <p:cNvPr id="9" name="Footer Placeholder 16"/>
          <p:cNvSpPr>
            <a:spLocks noGrp="1"/>
          </p:cNvSpPr>
          <p:nvPr>
            <p:ph type="ftr" sz="quarter" idx="10"/>
          </p:nvPr>
        </p:nvSpPr>
        <p:spPr>
          <a:xfrm>
            <a:off x="2085975" y="236538"/>
            <a:ext cx="5867400" cy="365125"/>
          </a:xfrm>
        </p:spPr>
        <p:txBody>
          <a:bodyPr/>
          <a:lstStyle>
            <a:lvl1pPr algn="r">
              <a:defRPr dirty="0">
                <a:solidFill>
                  <a:schemeClr val="tx2"/>
                </a:solidFill>
              </a:defRPr>
            </a:lvl1pPr>
          </a:lstStyle>
          <a:p>
            <a:pPr>
              <a:defRPr/>
            </a:pPr>
            <a:r>
              <a:rPr lang="en-US" dirty="0"/>
              <a:t>Peter </a:t>
            </a:r>
            <a:r>
              <a:rPr lang="en-US" dirty="0" err="1"/>
              <a:t>Anthamatten</a:t>
            </a:r>
            <a:r>
              <a:rPr lang="en-US" dirty="0"/>
              <a:t> - Assistant Professor - University of Colorado Denver</a:t>
            </a:r>
          </a:p>
        </p:txBody>
      </p:sp>
      <p:sp>
        <p:nvSpPr>
          <p:cNvPr id="10"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fld id="{37968828-2A44-4142-8570-435C0BD8044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704A28E-9E65-4D00-AE72-555CC444541E}" type="datetime1">
              <a:rPr lang="en-US"/>
              <a:pPr>
                <a:defRPr/>
              </a:pPr>
              <a:t>2021-08-06</a:t>
            </a:fld>
            <a:endParaRPr lang="en-US" dirty="0"/>
          </a:p>
        </p:txBody>
      </p:sp>
      <p:sp>
        <p:nvSpPr>
          <p:cNvPr id="3" name="Footer Placeholder 2"/>
          <p:cNvSpPr>
            <a:spLocks noGrp="1"/>
          </p:cNvSpPr>
          <p:nvPr>
            <p:ph type="ftr" sz="quarter" idx="11"/>
          </p:nvPr>
        </p:nvSpPr>
        <p:spPr/>
        <p:txBody>
          <a:bodyPr/>
          <a:lstStyle>
            <a:lvl1pPr>
              <a:defRPr dirty="0"/>
            </a:lvl1pPr>
          </a:lstStyle>
          <a:p>
            <a:pPr>
              <a:defRPr/>
            </a:pPr>
            <a:r>
              <a:rPr lang="en-US" dirty="0"/>
              <a:t>Peter </a:t>
            </a:r>
            <a:r>
              <a:rPr lang="en-US" dirty="0" err="1"/>
              <a:t>Anthamatten</a:t>
            </a:r>
            <a:r>
              <a:rPr lang="en-US" dirty="0"/>
              <a:t> - Assistant Professor - University of Colorado Denver</a:t>
            </a:r>
          </a:p>
        </p:txBody>
      </p:sp>
      <p:sp>
        <p:nvSpPr>
          <p:cNvPr id="4" name="Slide Number Placeholder 3"/>
          <p:cNvSpPr>
            <a:spLocks noGrp="1"/>
          </p:cNvSpPr>
          <p:nvPr>
            <p:ph type="sldNum" sz="quarter" idx="12"/>
          </p:nvPr>
        </p:nvSpPr>
        <p:spPr>
          <a:xfrm>
            <a:off x="0" y="6248400"/>
            <a:ext cx="533400" cy="381000"/>
          </a:xfrm>
        </p:spPr>
        <p:txBody>
          <a:bodyPr/>
          <a:lstStyle>
            <a:lvl1pPr>
              <a:defRPr b="0" smtClean="0">
                <a:solidFill>
                  <a:schemeClr val="tx1"/>
                </a:solidFill>
                <a:latin typeface="Candara" pitchFamily="34" charset="0"/>
              </a:defRPr>
            </a:lvl1pPr>
          </a:lstStyle>
          <a:p>
            <a:pPr>
              <a:defRPr/>
            </a:pPr>
            <a:fld id="{71705321-C9A4-486C-A685-1BBC06ED3F1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97049F28-C668-4BA9-9926-964CD629AB0C}" type="datetime1">
              <a:rPr lang="en-US"/>
              <a:pPr>
                <a:defRPr/>
              </a:pPr>
              <a:t>2021-08-06</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r>
              <a:rPr lang="en-US" dirty="0"/>
              <a:t>Peter </a:t>
            </a:r>
            <a:r>
              <a:rPr lang="en-US" dirty="0" err="1"/>
              <a:t>Anthamatten</a:t>
            </a:r>
            <a:r>
              <a:rPr lang="en-US" dirty="0"/>
              <a:t> - Assistant Professor - University of Colorado Denver</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2">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3F77C0F8-3226-48D8-B7E8-E1E6152869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Lst>
  <p:hf hdr="0" dt="0"/>
  <p:txStyles>
    <p:titleStyle>
      <a:lvl1pPr algn="l" rtl="0" eaLnBrk="0" fontAlgn="base" hangingPunct="0">
        <a:spcBef>
          <a:spcPct val="0"/>
        </a:spcBef>
        <a:spcAft>
          <a:spcPct val="0"/>
        </a:spcAft>
        <a:defRPr sz="4400" kern="1200">
          <a:solidFill>
            <a:schemeClr val="tx2"/>
          </a:solidFill>
          <a:latin typeface="Myriad Pro" pitchFamily="34" charset="0"/>
          <a:ea typeface="+mj-ea"/>
          <a:cs typeface="+mj-cs"/>
        </a:defRPr>
      </a:lvl1pPr>
      <a:lvl2pPr algn="l" rtl="0" eaLnBrk="0" fontAlgn="base" hangingPunct="0">
        <a:spcBef>
          <a:spcPct val="0"/>
        </a:spcBef>
        <a:spcAft>
          <a:spcPct val="0"/>
        </a:spcAft>
        <a:defRPr sz="4400">
          <a:solidFill>
            <a:schemeClr val="tx2"/>
          </a:solidFill>
          <a:latin typeface="Myriad Pro" pitchFamily="34" charset="0"/>
        </a:defRPr>
      </a:lvl2pPr>
      <a:lvl3pPr algn="l" rtl="0" eaLnBrk="0" fontAlgn="base" hangingPunct="0">
        <a:spcBef>
          <a:spcPct val="0"/>
        </a:spcBef>
        <a:spcAft>
          <a:spcPct val="0"/>
        </a:spcAft>
        <a:defRPr sz="4400">
          <a:solidFill>
            <a:schemeClr val="tx2"/>
          </a:solidFill>
          <a:latin typeface="Myriad Pro" pitchFamily="34" charset="0"/>
        </a:defRPr>
      </a:lvl3pPr>
      <a:lvl4pPr algn="l" rtl="0" eaLnBrk="0" fontAlgn="base" hangingPunct="0">
        <a:spcBef>
          <a:spcPct val="0"/>
        </a:spcBef>
        <a:spcAft>
          <a:spcPct val="0"/>
        </a:spcAft>
        <a:defRPr sz="4400">
          <a:solidFill>
            <a:schemeClr val="tx2"/>
          </a:solidFill>
          <a:latin typeface="Myriad Pro" pitchFamily="34" charset="0"/>
        </a:defRPr>
      </a:lvl4pPr>
      <a:lvl5pPr algn="l" rtl="0" eaLnBrk="0" fontAlgn="base" hangingPunct="0">
        <a:spcBef>
          <a:spcPct val="0"/>
        </a:spcBef>
        <a:spcAft>
          <a:spcPct val="0"/>
        </a:spcAft>
        <a:defRPr sz="4400">
          <a:solidFill>
            <a:schemeClr val="tx2"/>
          </a:solidFill>
          <a:latin typeface="Myriad Pro"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yriad Pro" pitchFamily="34" charset="0"/>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yriad Pro" pitchFamily="34" charset="0"/>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yriad Pro" pitchFamily="34" charset="0"/>
          <a:ea typeface="+mn-ea"/>
          <a:cs typeface="+mn-cs"/>
        </a:defRPr>
      </a:lvl3pPr>
      <a:lvl4pPr marL="1371600" indent="-228600" algn="l" rtl="0" eaLnBrk="0" fontAlgn="base" hangingPunct="0">
        <a:spcBef>
          <a:spcPts val="400"/>
        </a:spcBef>
        <a:spcAft>
          <a:spcPct val="0"/>
        </a:spcAft>
        <a:buClr>
          <a:srgbClr val="D2DA7A"/>
        </a:buClr>
        <a:buSzPct val="75000"/>
        <a:buFont typeface="Wingdings" pitchFamily="2" charset="2"/>
        <a:buChar char=""/>
        <a:defRPr sz="2000" kern="1200">
          <a:solidFill>
            <a:schemeClr val="tx1"/>
          </a:solidFill>
          <a:latin typeface="Myriad Pro" pitchFamily="34" charset="0"/>
          <a:ea typeface="+mn-ea"/>
          <a:cs typeface="+mn-cs"/>
        </a:defRPr>
      </a:lvl4pPr>
      <a:lvl5pPr marL="1828800" indent="-228600" algn="l" rtl="0" eaLnBrk="0" fontAlgn="base" hangingPunct="0">
        <a:spcBef>
          <a:spcPts val="400"/>
        </a:spcBef>
        <a:spcAft>
          <a:spcPct val="0"/>
        </a:spcAft>
        <a:buClr>
          <a:srgbClr val="FADA7A"/>
        </a:buClr>
        <a:buSzPct val="65000"/>
        <a:buFont typeface="Wingdings" pitchFamily="2" charset="2"/>
        <a:buChar char=""/>
        <a:defRPr sz="2000" kern="1200">
          <a:solidFill>
            <a:schemeClr val="tx1"/>
          </a:solidFill>
          <a:latin typeface="Myriad Pro"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chael-tompsett.pixels.co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michael-tompsett.pixels.co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00000">
              <a:schemeClr val="accent2">
                <a:lumMod val="50000"/>
              </a:schemeClr>
            </a:gs>
          </a:gsLst>
          <a:lin ang="5400000" scaled="0"/>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p:blipFill>
        <p:spPr>
          <a:xfrm>
            <a:off x="273" y="1"/>
            <a:ext cx="9143453" cy="6858000"/>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7" name="Rectangle 1">
            <a:extLst>
              <a:ext uri="{FF2B5EF4-FFF2-40B4-BE49-F238E27FC236}">
                <a16:creationId xmlns:a16="http://schemas.microsoft.com/office/drawing/2014/main" id="{319020FE-1B76-4672-A66A-0D763E766579}"/>
              </a:ext>
            </a:extLst>
          </p:cNvPr>
          <p:cNvSpPr>
            <a:spLocks noChangeArrowheads="1"/>
          </p:cNvSpPr>
          <p:nvPr/>
        </p:nvSpPr>
        <p:spPr bwMode="auto">
          <a:xfrm>
            <a:off x="117020" y="6309375"/>
            <a:ext cx="2574940" cy="40011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r>
              <a:rPr lang="en-US" sz="1000" b="0" i="0" u="none" strike="noStrike" baseline="0" dirty="0">
                <a:solidFill>
                  <a:schemeClr val="tx1">
                    <a:lumMod val="75000"/>
                    <a:lumOff val="25000"/>
                  </a:schemeClr>
                </a:solidFill>
                <a:latin typeface="Arial" panose="020B0604020202020204" pitchFamily="34" charset="0"/>
                <a:cs typeface="Arial" panose="020B0604020202020204" pitchFamily="34" charset="0"/>
              </a:rPr>
              <a:t>World Map by Michael Tompsett</a:t>
            </a:r>
          </a:p>
          <a:p>
            <a:r>
              <a:rPr lang="en-US" sz="1000" b="0" i="0" u="none" strike="noStrike" baseline="0" dirty="0">
                <a:solidFill>
                  <a:schemeClr val="tx1">
                    <a:lumMod val="75000"/>
                    <a:lumOff val="25000"/>
                  </a:schemeClr>
                </a:solidFill>
                <a:latin typeface="Arial" panose="020B0604020202020204" pitchFamily="34" charset="0"/>
                <a:cs typeface="Arial" panose="020B0604020202020204" pitchFamily="34" charset="0"/>
              </a:rPr>
              <a:t>source: </a:t>
            </a:r>
            <a:r>
              <a:rPr lang="en-US" sz="1000" b="0" i="0" u="none" strike="noStrike" baseline="0" dirty="0">
                <a:solidFill>
                  <a:schemeClr val="accent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www.michael-tompsett.pixels.com</a:t>
            </a:r>
            <a:endParaRPr lang="en-US" sz="1000" b="0" i="0" u="none" strike="noStrike" baseline="0" dirty="0">
              <a:solidFill>
                <a:schemeClr val="accent2">
                  <a:lumMod val="50000"/>
                </a:schemeClr>
              </a:solidFill>
              <a:latin typeface="Arial" panose="020B0604020202020204" pitchFamily="34" charset="0"/>
              <a:cs typeface="Arial" panose="020B0604020202020204" pitchFamily="34" charset="0"/>
            </a:endParaRPr>
          </a:p>
        </p:txBody>
      </p:sp>
      <p:sp>
        <p:nvSpPr>
          <p:cNvPr id="5" name="Text Box 2">
            <a:extLst>
              <a:ext uri="{FF2B5EF4-FFF2-40B4-BE49-F238E27FC236}">
                <a16:creationId xmlns:a16="http://schemas.microsoft.com/office/drawing/2014/main" id="{53A5E5FC-1430-468A-96BA-AD17758D9FFB}"/>
              </a:ext>
            </a:extLst>
          </p:cNvPr>
          <p:cNvSpPr txBox="1">
            <a:spLocks noChangeArrowheads="1"/>
          </p:cNvSpPr>
          <p:nvPr/>
        </p:nvSpPr>
        <p:spPr bwMode="auto">
          <a:xfrm>
            <a:off x="2153388" y="212778"/>
            <a:ext cx="4837225" cy="830997"/>
          </a:xfrm>
          <a:prstGeom prst="rect">
            <a:avLst/>
          </a:prstGeom>
          <a:solidFill>
            <a:schemeClr val="tx1">
              <a:lumMod val="95000"/>
              <a:lumOff val="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fontAlgn="auto" hangingPunct="0">
              <a:spcBef>
                <a:spcPts val="0"/>
              </a:spcBef>
              <a:spcAft>
                <a:spcPts val="0"/>
              </a:spcAft>
              <a:defRPr/>
            </a:pPr>
            <a:r>
              <a:rPr lang="en-US" sz="2400" dirty="0">
                <a:solidFill>
                  <a:prstClr val="white"/>
                </a:solidFill>
                <a:latin typeface="Trebuchet MS" pitchFamily="34" charset="0"/>
              </a:rPr>
              <a:t>How to Make Maps: Chapter 02</a:t>
            </a:r>
          </a:p>
          <a:p>
            <a:pPr algn="ctr" eaLnBrk="0" fontAlgn="auto" hangingPunct="0">
              <a:spcBef>
                <a:spcPts val="0"/>
              </a:spcBef>
              <a:spcAft>
                <a:spcPts val="0"/>
              </a:spcAft>
              <a:defRPr/>
            </a:pPr>
            <a:r>
              <a:rPr lang="en-US" sz="2400" dirty="0">
                <a:solidFill>
                  <a:prstClr val="white"/>
                </a:solidFill>
                <a:latin typeface="Trebuchet MS" pitchFamily="34" charset="0"/>
              </a:rPr>
              <a:t>“Mapping Concepts”</a:t>
            </a:r>
            <a:endParaRPr lang="en-US" sz="2400" dirty="0">
              <a:solidFill>
                <a:prstClr val="white"/>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txBox="1">
            <a:spLocks/>
          </p:cNvSpPr>
          <p:nvPr/>
        </p:nvSpPr>
        <p:spPr bwMode="auto">
          <a:xfrm>
            <a:off x="838200" y="6553200"/>
            <a:ext cx="21336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Anthamatten</a:t>
            </a:r>
          </a:p>
        </p:txBody>
      </p:sp>
      <p:sp>
        <p:nvSpPr>
          <p:cNvPr id="17" name="Slide Number Placeholder 1"/>
          <p:cNvSpPr>
            <a:spLocks noGrp="1"/>
          </p:cNvSpPr>
          <p:nvPr>
            <p:ph type="sldNum" sz="quarter" idx="11"/>
          </p:nvPr>
        </p:nvSpPr>
        <p:spPr>
          <a:xfrm>
            <a:off x="0" y="6553200"/>
            <a:ext cx="800100" cy="304800"/>
          </a:xfrm>
        </p:spPr>
        <p:txBody>
          <a:bodyPr/>
          <a:lstStyle/>
          <a:p>
            <a:pPr>
              <a:defRPr/>
            </a:pPr>
            <a:fld id="{6990218C-B0C0-45E1-82F9-30455F747CF2}" type="slidenum">
              <a:rPr lang="en-US" b="0">
                <a:solidFill>
                  <a:schemeClr val="accent1">
                    <a:lumMod val="50000"/>
                  </a:schemeClr>
                </a:solidFill>
                <a:latin typeface="Candara" pitchFamily="34" charset="0"/>
              </a:rPr>
              <a:pPr>
                <a:defRPr/>
              </a:pPr>
              <a:t>1</a:t>
            </a:fld>
            <a:endParaRPr lang="en-US" b="0" dirty="0">
              <a:solidFill>
                <a:schemeClr val="accent1">
                  <a:lumMod val="50000"/>
                </a:schemeClr>
              </a:solidFill>
              <a:latin typeface="Candara" pitchFamily="34" charset="0"/>
            </a:endParaRPr>
          </a:p>
        </p:txBody>
      </p:sp>
      <p:sp>
        <p:nvSpPr>
          <p:cNvPr id="23" name="Footer Placeholder 2"/>
          <p:cNvSpPr>
            <a:spLocks noGrp="1"/>
          </p:cNvSpPr>
          <p:nvPr>
            <p:ph type="ftr" sz="quarter" idx="10"/>
          </p:nvPr>
        </p:nvSpPr>
        <p:spPr bwMode="auto">
          <a:xfrm>
            <a:off x="3009900" y="6553200"/>
            <a:ext cx="4495800" cy="30480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z="1100" i="1" dirty="0">
                <a:solidFill>
                  <a:schemeClr val="accent1">
                    <a:lumMod val="50000"/>
                  </a:schemeClr>
                </a:solidFill>
                <a:latin typeface="Candara" pitchFamily="34" charset="0"/>
              </a:rPr>
              <a:t>How to Make Maps</a:t>
            </a:r>
            <a:r>
              <a:rPr lang="en-US" sz="1100" dirty="0">
                <a:solidFill>
                  <a:schemeClr val="accent1">
                    <a:lumMod val="50000"/>
                  </a:schemeClr>
                </a:solidFill>
                <a:latin typeface="Candara" pitchFamily="34" charset="0"/>
              </a:rPr>
              <a:t> : “Mapping Concepts”</a:t>
            </a:r>
          </a:p>
        </p:txBody>
      </p:sp>
      <p:sp>
        <p:nvSpPr>
          <p:cNvPr id="12" name="Footer Placeholder 2">
            <a:extLst>
              <a:ext uri="{FF2B5EF4-FFF2-40B4-BE49-F238E27FC236}">
                <a16:creationId xmlns:a16="http://schemas.microsoft.com/office/drawing/2014/main" id="{757122D8-2543-4AF3-906B-54EC21CBBF6A}"/>
              </a:ext>
            </a:extLst>
          </p:cNvPr>
          <p:cNvSpPr txBox="1">
            <a:spLocks/>
          </p:cNvSpPr>
          <p:nvPr/>
        </p:nvSpPr>
        <p:spPr bwMode="auto">
          <a:xfrm>
            <a:off x="7543800" y="6553200"/>
            <a:ext cx="16002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Chapter 02</a:t>
            </a:r>
          </a:p>
        </p:txBody>
      </p:sp>
      <p:pic>
        <p:nvPicPr>
          <p:cNvPr id="8" name="Picture 7">
            <a:extLst>
              <a:ext uri="{FF2B5EF4-FFF2-40B4-BE49-F238E27FC236}">
                <a16:creationId xmlns:a16="http://schemas.microsoft.com/office/drawing/2014/main" id="{C5F9D089-C950-4358-81FA-D50C23A0D7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1600" y="228600"/>
            <a:ext cx="6400800" cy="3993318"/>
          </a:xfrm>
          <a:prstGeom prst="rect">
            <a:avLst/>
          </a:prstGeom>
        </p:spPr>
        <p:style>
          <a:lnRef idx="2">
            <a:schemeClr val="dk1"/>
          </a:lnRef>
          <a:fillRef idx="1">
            <a:schemeClr val="lt1"/>
          </a:fillRef>
          <a:effectRef idx="0">
            <a:schemeClr val="dk1"/>
          </a:effectRef>
          <a:fontRef idx="minor">
            <a:schemeClr val="dk1"/>
          </a:fontRef>
        </p:style>
      </p:pic>
      <p:sp>
        <p:nvSpPr>
          <p:cNvPr id="9" name="TextBox 8">
            <a:extLst>
              <a:ext uri="{FF2B5EF4-FFF2-40B4-BE49-F238E27FC236}">
                <a16:creationId xmlns:a16="http://schemas.microsoft.com/office/drawing/2014/main" id="{86BE334F-7347-48C9-B14E-E6A015FAFCC9}"/>
              </a:ext>
            </a:extLst>
          </p:cNvPr>
          <p:cNvSpPr txBox="1"/>
          <p:nvPr/>
        </p:nvSpPr>
        <p:spPr>
          <a:xfrm>
            <a:off x="1371600" y="4504340"/>
            <a:ext cx="6400800"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spcBef>
                <a:spcPts val="0"/>
              </a:spcBef>
            </a:pPr>
            <a:r>
              <a:rPr lang="en-US" dirty="0">
                <a:solidFill>
                  <a:schemeClr val="tx1"/>
                </a:solidFill>
                <a:latin typeface="Myriad Pro" pitchFamily="34" charset="0"/>
              </a:rPr>
              <a:t>A choropleth map of heart disease among women based on data from Health Service Area in the United States.</a:t>
            </a:r>
          </a:p>
          <a:p>
            <a:pPr algn="ctr">
              <a:spcBef>
                <a:spcPts val="0"/>
              </a:spcBef>
            </a:pPr>
            <a:endParaRPr lang="en-US" dirty="0">
              <a:solidFill>
                <a:schemeClr val="tx1"/>
              </a:solidFill>
              <a:latin typeface="Myriad Pro" pitchFamily="34" charset="0"/>
            </a:endParaRPr>
          </a:p>
          <a:p>
            <a:pPr algn="ctr">
              <a:spcBef>
                <a:spcPts val="0"/>
              </a:spcBef>
            </a:pPr>
            <a:r>
              <a:rPr lang="en-US" dirty="0">
                <a:solidFill>
                  <a:schemeClr val="tx1"/>
                </a:solidFill>
                <a:latin typeface="Myriad Pro" pitchFamily="34" charset="0"/>
              </a:rPr>
              <a:t>The map has essentially transformed health statistics from each of the administrative areas into a legible summary that shows the key patterns in mortality rates across the country.</a:t>
            </a:r>
          </a:p>
        </p:txBody>
      </p:sp>
    </p:spTree>
    <p:extLst>
      <p:ext uri="{BB962C8B-B14F-4D97-AF65-F5344CB8AC3E}">
        <p14:creationId xmlns:p14="http://schemas.microsoft.com/office/powerpoint/2010/main" val="185852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txBox="1">
            <a:spLocks/>
          </p:cNvSpPr>
          <p:nvPr/>
        </p:nvSpPr>
        <p:spPr bwMode="auto">
          <a:xfrm>
            <a:off x="838200" y="6553200"/>
            <a:ext cx="21336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Anthamatten</a:t>
            </a:r>
          </a:p>
        </p:txBody>
      </p:sp>
      <p:sp>
        <p:nvSpPr>
          <p:cNvPr id="17" name="Slide Number Placeholder 1"/>
          <p:cNvSpPr>
            <a:spLocks noGrp="1"/>
          </p:cNvSpPr>
          <p:nvPr>
            <p:ph type="sldNum" sz="quarter" idx="11"/>
          </p:nvPr>
        </p:nvSpPr>
        <p:spPr>
          <a:xfrm>
            <a:off x="0" y="6553200"/>
            <a:ext cx="800100" cy="304800"/>
          </a:xfrm>
        </p:spPr>
        <p:txBody>
          <a:bodyPr/>
          <a:lstStyle/>
          <a:p>
            <a:pPr>
              <a:defRPr/>
            </a:pPr>
            <a:fld id="{6990218C-B0C0-45E1-82F9-30455F747CF2}" type="slidenum">
              <a:rPr lang="en-US" b="0">
                <a:solidFill>
                  <a:schemeClr val="accent1">
                    <a:lumMod val="50000"/>
                  </a:schemeClr>
                </a:solidFill>
                <a:latin typeface="Candara" pitchFamily="34" charset="0"/>
              </a:rPr>
              <a:pPr>
                <a:defRPr/>
              </a:pPr>
              <a:t>2</a:t>
            </a:fld>
            <a:endParaRPr lang="en-US" b="0" dirty="0">
              <a:solidFill>
                <a:schemeClr val="accent1">
                  <a:lumMod val="50000"/>
                </a:schemeClr>
              </a:solidFill>
              <a:latin typeface="Candara" pitchFamily="34" charset="0"/>
            </a:endParaRPr>
          </a:p>
        </p:txBody>
      </p:sp>
      <p:pic>
        <p:nvPicPr>
          <p:cNvPr id="8" name="Picture 7">
            <a:extLst>
              <a:ext uri="{FF2B5EF4-FFF2-40B4-BE49-F238E27FC236}">
                <a16:creationId xmlns:a16="http://schemas.microsoft.com/office/drawing/2014/main" id="{C5F9D089-C950-4358-81FA-D50C23A0D7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4804" y="228600"/>
            <a:ext cx="6374391" cy="3993318"/>
          </a:xfrm>
          <a:prstGeom prst="rect">
            <a:avLst/>
          </a:prstGeom>
        </p:spPr>
        <p:style>
          <a:lnRef idx="2">
            <a:schemeClr val="dk1"/>
          </a:lnRef>
          <a:fillRef idx="1">
            <a:schemeClr val="lt1"/>
          </a:fillRef>
          <a:effectRef idx="0">
            <a:schemeClr val="dk1"/>
          </a:effectRef>
          <a:fontRef idx="minor">
            <a:schemeClr val="dk1"/>
          </a:fontRef>
        </p:style>
      </p:pic>
      <p:sp>
        <p:nvSpPr>
          <p:cNvPr id="9" name="TextBox 8">
            <a:extLst>
              <a:ext uri="{FF2B5EF4-FFF2-40B4-BE49-F238E27FC236}">
                <a16:creationId xmlns:a16="http://schemas.microsoft.com/office/drawing/2014/main" id="{86BE334F-7347-48C9-B14E-E6A015FAFCC9}"/>
              </a:ext>
            </a:extLst>
          </p:cNvPr>
          <p:cNvSpPr txBox="1"/>
          <p:nvPr/>
        </p:nvSpPr>
        <p:spPr>
          <a:xfrm>
            <a:off x="1371600" y="4504340"/>
            <a:ext cx="6400800"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spcBef>
                <a:spcPts val="0"/>
              </a:spcBef>
            </a:pPr>
            <a:r>
              <a:rPr lang="en-US" dirty="0">
                <a:solidFill>
                  <a:schemeClr val="tx1"/>
                </a:solidFill>
                <a:latin typeface="Myriad Pro" pitchFamily="34" charset="0"/>
              </a:rPr>
              <a:t>We can standardize for the data by performing age adjustments on the mapped data, which removes the effects of the population structure by applying the same age structure to each state. The age-adjusted version is a better map for the purpose of exploring cancer rates because it removes age from the equation, which is an important driver of that pattern.</a:t>
            </a:r>
          </a:p>
        </p:txBody>
      </p:sp>
      <p:sp>
        <p:nvSpPr>
          <p:cNvPr id="11" name="Footer Placeholder 2">
            <a:extLst>
              <a:ext uri="{FF2B5EF4-FFF2-40B4-BE49-F238E27FC236}">
                <a16:creationId xmlns:a16="http://schemas.microsoft.com/office/drawing/2014/main" id="{1920DB36-6A0A-41B7-A09C-0372077D9B7F}"/>
              </a:ext>
            </a:extLst>
          </p:cNvPr>
          <p:cNvSpPr txBox="1">
            <a:spLocks/>
          </p:cNvSpPr>
          <p:nvPr/>
        </p:nvSpPr>
        <p:spPr bwMode="auto">
          <a:xfrm>
            <a:off x="7543800" y="6553200"/>
            <a:ext cx="16002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Chapter 02</a:t>
            </a:r>
          </a:p>
        </p:txBody>
      </p:sp>
      <p:sp>
        <p:nvSpPr>
          <p:cNvPr id="12" name="Footer Placeholder 2">
            <a:extLst>
              <a:ext uri="{FF2B5EF4-FFF2-40B4-BE49-F238E27FC236}">
                <a16:creationId xmlns:a16="http://schemas.microsoft.com/office/drawing/2014/main" id="{26F477EC-F427-4D8B-802F-3F341137CF79}"/>
              </a:ext>
            </a:extLst>
          </p:cNvPr>
          <p:cNvSpPr>
            <a:spLocks noGrp="1"/>
          </p:cNvSpPr>
          <p:nvPr>
            <p:ph type="ftr" sz="quarter" idx="10"/>
          </p:nvPr>
        </p:nvSpPr>
        <p:spPr bwMode="auto">
          <a:xfrm>
            <a:off x="3009900" y="6553200"/>
            <a:ext cx="4495800" cy="30480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z="1100" i="1" dirty="0">
                <a:solidFill>
                  <a:schemeClr val="accent1">
                    <a:lumMod val="50000"/>
                  </a:schemeClr>
                </a:solidFill>
                <a:latin typeface="Candara" pitchFamily="34" charset="0"/>
              </a:rPr>
              <a:t>How to Make Maps</a:t>
            </a:r>
            <a:r>
              <a:rPr lang="en-US" sz="1100" dirty="0">
                <a:solidFill>
                  <a:schemeClr val="accent1">
                    <a:lumMod val="50000"/>
                  </a:schemeClr>
                </a:solidFill>
                <a:latin typeface="Candara" pitchFamily="34" charset="0"/>
              </a:rPr>
              <a:t> : “Mapping Concepts”</a:t>
            </a:r>
          </a:p>
        </p:txBody>
      </p:sp>
    </p:spTree>
    <p:extLst>
      <p:ext uri="{BB962C8B-B14F-4D97-AF65-F5344CB8AC3E}">
        <p14:creationId xmlns:p14="http://schemas.microsoft.com/office/powerpoint/2010/main" val="284850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txBox="1">
            <a:spLocks/>
          </p:cNvSpPr>
          <p:nvPr/>
        </p:nvSpPr>
        <p:spPr bwMode="auto">
          <a:xfrm>
            <a:off x="838200" y="6553200"/>
            <a:ext cx="21336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Anthamatten</a:t>
            </a:r>
          </a:p>
        </p:txBody>
      </p:sp>
      <p:sp>
        <p:nvSpPr>
          <p:cNvPr id="17" name="Slide Number Placeholder 1"/>
          <p:cNvSpPr>
            <a:spLocks noGrp="1"/>
          </p:cNvSpPr>
          <p:nvPr>
            <p:ph type="sldNum" sz="quarter" idx="11"/>
          </p:nvPr>
        </p:nvSpPr>
        <p:spPr>
          <a:xfrm>
            <a:off x="0" y="6553200"/>
            <a:ext cx="800100" cy="304800"/>
          </a:xfrm>
        </p:spPr>
        <p:txBody>
          <a:bodyPr/>
          <a:lstStyle/>
          <a:p>
            <a:pPr>
              <a:defRPr/>
            </a:pPr>
            <a:fld id="{6990218C-B0C0-45E1-82F9-30455F747CF2}" type="slidenum">
              <a:rPr lang="en-US" b="0">
                <a:solidFill>
                  <a:schemeClr val="accent1">
                    <a:lumMod val="50000"/>
                  </a:schemeClr>
                </a:solidFill>
                <a:latin typeface="Candara" pitchFamily="34" charset="0"/>
              </a:rPr>
              <a:pPr>
                <a:defRPr/>
              </a:pPr>
              <a:t>3</a:t>
            </a:fld>
            <a:endParaRPr lang="en-US" b="0" dirty="0">
              <a:solidFill>
                <a:schemeClr val="accent1">
                  <a:lumMod val="50000"/>
                </a:schemeClr>
              </a:solidFill>
              <a:latin typeface="Candara" pitchFamily="34" charset="0"/>
            </a:endParaRPr>
          </a:p>
        </p:txBody>
      </p:sp>
      <p:pic>
        <p:nvPicPr>
          <p:cNvPr id="3" name="Picture 2">
            <a:extLst>
              <a:ext uri="{FF2B5EF4-FFF2-40B4-BE49-F238E27FC236}">
                <a16:creationId xmlns:a16="http://schemas.microsoft.com/office/drawing/2014/main" id="{C135C07F-4ABD-4E21-B52F-8AFCED3F99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8712" y="551702"/>
            <a:ext cx="8406575" cy="3312029"/>
          </a:xfrm>
          <a:prstGeom prst="rect">
            <a:avLst/>
          </a:prstGeom>
        </p:spPr>
      </p:pic>
      <p:sp>
        <p:nvSpPr>
          <p:cNvPr id="8" name="TextBox 7">
            <a:extLst>
              <a:ext uri="{FF2B5EF4-FFF2-40B4-BE49-F238E27FC236}">
                <a16:creationId xmlns:a16="http://schemas.microsoft.com/office/drawing/2014/main" id="{7B2FFD2D-0F30-4EED-86DF-329572E19EC8}"/>
              </a:ext>
            </a:extLst>
          </p:cNvPr>
          <p:cNvSpPr txBox="1"/>
          <p:nvPr/>
        </p:nvSpPr>
        <p:spPr>
          <a:xfrm>
            <a:off x="1371600" y="4005075"/>
            <a:ext cx="6400800"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spcBef>
                <a:spcPts val="0"/>
              </a:spcBef>
            </a:pPr>
            <a:r>
              <a:rPr lang="en-US" dirty="0">
                <a:solidFill>
                  <a:schemeClr val="tx1"/>
                </a:solidFill>
                <a:latin typeface="Myriad Pro" pitchFamily="34" charset="0"/>
              </a:rPr>
              <a:t>A basic example of maps of a fictional area at different scales.</a:t>
            </a:r>
          </a:p>
          <a:p>
            <a:pPr algn="ctr">
              <a:spcBef>
                <a:spcPts val="0"/>
              </a:spcBef>
            </a:pPr>
            <a:endParaRPr lang="en-US" dirty="0">
              <a:solidFill>
                <a:schemeClr val="tx1"/>
              </a:solidFill>
              <a:latin typeface="Myriad Pro" pitchFamily="34" charset="0"/>
            </a:endParaRPr>
          </a:p>
          <a:p>
            <a:pPr algn="ctr">
              <a:spcBef>
                <a:spcPts val="0"/>
              </a:spcBef>
            </a:pPr>
            <a:r>
              <a:rPr lang="en-US" dirty="0">
                <a:solidFill>
                  <a:schemeClr val="tx1"/>
                </a:solidFill>
                <a:latin typeface="Myriad Pro" pitchFamily="34" charset="0"/>
              </a:rPr>
              <a:t>Map A is the largest-scale map that shows the least amount of area, the smallest extent. Maps B and C show progressively smaller scales, showing more land area using the same amount of map space on the paper. Consequently, Map C has a much larger extent, showing 25 times the amount of area as map A.</a:t>
            </a:r>
          </a:p>
        </p:txBody>
      </p:sp>
      <p:sp>
        <p:nvSpPr>
          <p:cNvPr id="10" name="Footer Placeholder 2">
            <a:extLst>
              <a:ext uri="{FF2B5EF4-FFF2-40B4-BE49-F238E27FC236}">
                <a16:creationId xmlns:a16="http://schemas.microsoft.com/office/drawing/2014/main" id="{3347418A-C97E-45DB-9DDA-36079DCFC8A0}"/>
              </a:ext>
            </a:extLst>
          </p:cNvPr>
          <p:cNvSpPr txBox="1">
            <a:spLocks/>
          </p:cNvSpPr>
          <p:nvPr/>
        </p:nvSpPr>
        <p:spPr bwMode="auto">
          <a:xfrm>
            <a:off x="7543800" y="6553200"/>
            <a:ext cx="16002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Chapter 02</a:t>
            </a:r>
          </a:p>
        </p:txBody>
      </p:sp>
      <p:sp>
        <p:nvSpPr>
          <p:cNvPr id="11" name="Footer Placeholder 2">
            <a:extLst>
              <a:ext uri="{FF2B5EF4-FFF2-40B4-BE49-F238E27FC236}">
                <a16:creationId xmlns:a16="http://schemas.microsoft.com/office/drawing/2014/main" id="{6B318BAB-9471-4D43-AEE6-7F99B3CC6960}"/>
              </a:ext>
            </a:extLst>
          </p:cNvPr>
          <p:cNvSpPr>
            <a:spLocks noGrp="1"/>
          </p:cNvSpPr>
          <p:nvPr>
            <p:ph type="ftr" sz="quarter" idx="10"/>
          </p:nvPr>
        </p:nvSpPr>
        <p:spPr bwMode="auto">
          <a:xfrm>
            <a:off x="3009900" y="6553200"/>
            <a:ext cx="4495800" cy="30480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z="1100" i="1" dirty="0">
                <a:solidFill>
                  <a:schemeClr val="accent1">
                    <a:lumMod val="50000"/>
                  </a:schemeClr>
                </a:solidFill>
                <a:latin typeface="Candara" pitchFamily="34" charset="0"/>
              </a:rPr>
              <a:t>How to Make Maps</a:t>
            </a:r>
            <a:r>
              <a:rPr lang="en-US" sz="1100" dirty="0">
                <a:solidFill>
                  <a:schemeClr val="accent1">
                    <a:lumMod val="50000"/>
                  </a:schemeClr>
                </a:solidFill>
                <a:latin typeface="Candara" pitchFamily="34" charset="0"/>
              </a:rPr>
              <a:t> : “Mapping Concepts”</a:t>
            </a:r>
          </a:p>
        </p:txBody>
      </p:sp>
    </p:spTree>
    <p:extLst>
      <p:ext uri="{BB962C8B-B14F-4D97-AF65-F5344CB8AC3E}">
        <p14:creationId xmlns:p14="http://schemas.microsoft.com/office/powerpoint/2010/main" val="1582942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txBox="1">
            <a:spLocks/>
          </p:cNvSpPr>
          <p:nvPr/>
        </p:nvSpPr>
        <p:spPr bwMode="auto">
          <a:xfrm>
            <a:off x="838200" y="6553200"/>
            <a:ext cx="21336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Anthamatten</a:t>
            </a:r>
          </a:p>
        </p:txBody>
      </p:sp>
      <p:sp>
        <p:nvSpPr>
          <p:cNvPr id="17" name="Slide Number Placeholder 1"/>
          <p:cNvSpPr>
            <a:spLocks noGrp="1"/>
          </p:cNvSpPr>
          <p:nvPr>
            <p:ph type="sldNum" sz="quarter" idx="11"/>
          </p:nvPr>
        </p:nvSpPr>
        <p:spPr>
          <a:xfrm>
            <a:off x="0" y="6553200"/>
            <a:ext cx="800100" cy="304800"/>
          </a:xfrm>
        </p:spPr>
        <p:txBody>
          <a:bodyPr/>
          <a:lstStyle/>
          <a:p>
            <a:pPr>
              <a:defRPr/>
            </a:pPr>
            <a:fld id="{6990218C-B0C0-45E1-82F9-30455F747CF2}" type="slidenum">
              <a:rPr lang="en-US" b="0">
                <a:solidFill>
                  <a:schemeClr val="accent1">
                    <a:lumMod val="50000"/>
                  </a:schemeClr>
                </a:solidFill>
                <a:latin typeface="Candara" pitchFamily="34" charset="0"/>
              </a:rPr>
              <a:pPr>
                <a:defRPr/>
              </a:pPr>
              <a:t>4</a:t>
            </a:fld>
            <a:endParaRPr lang="en-US" b="0" dirty="0">
              <a:solidFill>
                <a:schemeClr val="accent1">
                  <a:lumMod val="50000"/>
                </a:schemeClr>
              </a:solidFill>
              <a:latin typeface="Candara" pitchFamily="34" charset="0"/>
            </a:endParaRPr>
          </a:p>
        </p:txBody>
      </p:sp>
      <p:pic>
        <p:nvPicPr>
          <p:cNvPr id="3" name="Picture 2" descr="A picture containing building&#10;&#10;Description automatically generated">
            <a:extLst>
              <a:ext uri="{FF2B5EF4-FFF2-40B4-BE49-F238E27FC236}">
                <a16:creationId xmlns:a16="http://schemas.microsoft.com/office/drawing/2014/main" id="{DB85A8BF-A5D0-4091-BC57-7739A3EA9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08" y="279790"/>
            <a:ext cx="8863584" cy="5120640"/>
          </a:xfrm>
          <a:prstGeom prst="rect">
            <a:avLst/>
          </a:prstGeom>
        </p:spPr>
        <p:style>
          <a:lnRef idx="2">
            <a:schemeClr val="dk1"/>
          </a:lnRef>
          <a:fillRef idx="1">
            <a:schemeClr val="lt1"/>
          </a:fillRef>
          <a:effectRef idx="0">
            <a:schemeClr val="dk1"/>
          </a:effectRef>
          <a:fontRef idx="minor">
            <a:schemeClr val="dk1"/>
          </a:fontRef>
        </p:style>
      </p:pic>
      <p:sp>
        <p:nvSpPr>
          <p:cNvPr id="8" name="Rectangle 1">
            <a:extLst>
              <a:ext uri="{FF2B5EF4-FFF2-40B4-BE49-F238E27FC236}">
                <a16:creationId xmlns:a16="http://schemas.microsoft.com/office/drawing/2014/main" id="{C4781B27-DEA6-41AF-86C0-D1A06C682CC5}"/>
              </a:ext>
            </a:extLst>
          </p:cNvPr>
          <p:cNvSpPr>
            <a:spLocks noChangeArrowheads="1"/>
          </p:cNvSpPr>
          <p:nvPr/>
        </p:nvSpPr>
        <p:spPr bwMode="auto">
          <a:xfrm>
            <a:off x="3644771" y="6270970"/>
            <a:ext cx="5499229"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r"/>
            <a:r>
              <a:rPr lang="en-US" sz="1000" b="0" i="0" u="none" strike="noStrike" baseline="0" dirty="0">
                <a:solidFill>
                  <a:schemeClr val="tx1">
                    <a:lumMod val="50000"/>
                    <a:lumOff val="50000"/>
                  </a:schemeClr>
                </a:solidFill>
                <a:latin typeface="Arial" panose="020B0604020202020204" pitchFamily="34" charset="0"/>
                <a:cs typeface="Arial" panose="020B0604020202020204" pitchFamily="34" charset="0"/>
              </a:rPr>
              <a:t>Google and the Google logo are registered trademarks of Google </a:t>
            </a:r>
            <a:r>
              <a:rPr lang="en-US" sz="1000" dirty="0">
                <a:solidFill>
                  <a:schemeClr val="tx1">
                    <a:lumMod val="50000"/>
                    <a:lumOff val="50000"/>
                  </a:schemeClr>
                </a:solidFill>
                <a:latin typeface="Arial" panose="020B0604020202020204" pitchFamily="34" charset="0"/>
                <a:cs typeface="Arial" panose="020B0604020202020204" pitchFamily="34" charset="0"/>
              </a:rPr>
              <a:t>Inc., used with permission.</a:t>
            </a:r>
            <a:endParaRPr lang="en-US" sz="1000" kern="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8CA63BB-B7B3-4C02-9219-5DFBC0DFE1AE}"/>
              </a:ext>
            </a:extLst>
          </p:cNvPr>
          <p:cNvSpPr txBox="1"/>
          <p:nvPr/>
        </p:nvSpPr>
        <p:spPr>
          <a:xfrm>
            <a:off x="418986" y="5655613"/>
            <a:ext cx="834667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spcBef>
                <a:spcPts val="0"/>
              </a:spcBef>
            </a:pPr>
            <a:r>
              <a:rPr lang="en-US" dirty="0">
                <a:solidFill>
                  <a:schemeClr val="tx1"/>
                </a:solidFill>
                <a:latin typeface="Myriad Pro" pitchFamily="34" charset="0"/>
              </a:rPr>
              <a:t>A screenshot of a map of London using volumetric symbols from Google Earth.</a:t>
            </a:r>
          </a:p>
        </p:txBody>
      </p:sp>
      <p:sp>
        <p:nvSpPr>
          <p:cNvPr id="11" name="Footer Placeholder 2">
            <a:extLst>
              <a:ext uri="{FF2B5EF4-FFF2-40B4-BE49-F238E27FC236}">
                <a16:creationId xmlns:a16="http://schemas.microsoft.com/office/drawing/2014/main" id="{CC1FA555-FB7A-4C4D-8A26-CE8CF29810DF}"/>
              </a:ext>
            </a:extLst>
          </p:cNvPr>
          <p:cNvSpPr txBox="1">
            <a:spLocks/>
          </p:cNvSpPr>
          <p:nvPr/>
        </p:nvSpPr>
        <p:spPr bwMode="auto">
          <a:xfrm>
            <a:off x="7543800" y="6553200"/>
            <a:ext cx="1600200" cy="304800"/>
          </a:xfrm>
          <a:prstGeom prst="rect">
            <a:avLst/>
          </a:prstGeom>
          <a:noFill/>
          <a:ln w="9525">
            <a:noFill/>
            <a:miter lim="800000"/>
            <a:headEnd/>
            <a:tailEnd/>
          </a:ln>
        </p:spPr>
        <p:txBody>
          <a:bodyPr anchor="ctr"/>
          <a:lstStyle/>
          <a:p>
            <a:pPr algn="ctr">
              <a:defRPr/>
            </a:pPr>
            <a:r>
              <a:rPr lang="en-US" sz="1100" dirty="0">
                <a:solidFill>
                  <a:schemeClr val="accent1">
                    <a:lumMod val="50000"/>
                  </a:schemeClr>
                </a:solidFill>
                <a:latin typeface="Candara" pitchFamily="34" charset="0"/>
                <a:cs typeface="+mn-cs"/>
              </a:rPr>
              <a:t>Chapter 02</a:t>
            </a:r>
          </a:p>
        </p:txBody>
      </p:sp>
      <p:sp>
        <p:nvSpPr>
          <p:cNvPr id="12" name="Footer Placeholder 2">
            <a:extLst>
              <a:ext uri="{FF2B5EF4-FFF2-40B4-BE49-F238E27FC236}">
                <a16:creationId xmlns:a16="http://schemas.microsoft.com/office/drawing/2014/main" id="{9FB71836-1C32-4458-8ABE-7F755E2DFBA4}"/>
              </a:ext>
            </a:extLst>
          </p:cNvPr>
          <p:cNvSpPr>
            <a:spLocks noGrp="1"/>
          </p:cNvSpPr>
          <p:nvPr>
            <p:ph type="ftr" sz="quarter" idx="10"/>
          </p:nvPr>
        </p:nvSpPr>
        <p:spPr bwMode="auto">
          <a:xfrm>
            <a:off x="3009900" y="6553200"/>
            <a:ext cx="4495800" cy="304800"/>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sz="1100" i="1" dirty="0">
                <a:solidFill>
                  <a:schemeClr val="accent1">
                    <a:lumMod val="50000"/>
                  </a:schemeClr>
                </a:solidFill>
                <a:latin typeface="Candara" pitchFamily="34" charset="0"/>
              </a:rPr>
              <a:t>How to Make Maps</a:t>
            </a:r>
            <a:r>
              <a:rPr lang="en-US" sz="1100" dirty="0">
                <a:solidFill>
                  <a:schemeClr val="accent1">
                    <a:lumMod val="50000"/>
                  </a:schemeClr>
                </a:solidFill>
                <a:latin typeface="Candara" pitchFamily="34" charset="0"/>
              </a:rPr>
              <a:t> : “Mapping Concepts”</a:t>
            </a:r>
          </a:p>
        </p:txBody>
      </p:sp>
    </p:spTree>
    <p:extLst>
      <p:ext uri="{BB962C8B-B14F-4D97-AF65-F5344CB8AC3E}">
        <p14:creationId xmlns:p14="http://schemas.microsoft.com/office/powerpoint/2010/main" val="203338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p:blipFill>
        <p:spPr>
          <a:xfrm>
            <a:off x="273" y="1"/>
            <a:ext cx="9143453" cy="6858000"/>
          </a:xfrm>
          <a:prstGeom prst="rect">
            <a:avLst/>
          </a:prstGeom>
          <a:noFill/>
          <a:ln>
            <a:noFill/>
          </a:ln>
        </p:spPr>
        <p:style>
          <a:lnRef idx="0">
            <a:scrgbClr r="0" g="0" b="0"/>
          </a:lnRef>
          <a:fillRef idx="0">
            <a:scrgbClr r="0" g="0" b="0"/>
          </a:fillRef>
          <a:effectRef idx="0">
            <a:scrgbClr r="0" g="0" b="0"/>
          </a:effectRef>
          <a:fontRef idx="minor">
            <a:schemeClr val="dk1"/>
          </a:fontRef>
        </p:style>
      </p:pic>
      <p:sp>
        <p:nvSpPr>
          <p:cNvPr id="7" name="Rectangle 1">
            <a:extLst>
              <a:ext uri="{FF2B5EF4-FFF2-40B4-BE49-F238E27FC236}">
                <a16:creationId xmlns:a16="http://schemas.microsoft.com/office/drawing/2014/main" id="{319020FE-1B76-4672-A66A-0D763E766579}"/>
              </a:ext>
            </a:extLst>
          </p:cNvPr>
          <p:cNvSpPr>
            <a:spLocks noChangeArrowheads="1"/>
          </p:cNvSpPr>
          <p:nvPr/>
        </p:nvSpPr>
        <p:spPr bwMode="auto">
          <a:xfrm>
            <a:off x="117020" y="6309375"/>
            <a:ext cx="2574940" cy="40011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r>
              <a:rPr lang="en-US" sz="1000" b="0" i="0" u="none" strike="noStrike" baseline="0" dirty="0">
                <a:solidFill>
                  <a:schemeClr val="tx1">
                    <a:lumMod val="75000"/>
                    <a:lumOff val="25000"/>
                  </a:schemeClr>
                </a:solidFill>
                <a:latin typeface="Arial" panose="020B0604020202020204" pitchFamily="34" charset="0"/>
                <a:cs typeface="Arial" panose="020B0604020202020204" pitchFamily="34" charset="0"/>
              </a:rPr>
              <a:t>World Map by Michael Tompsett</a:t>
            </a:r>
          </a:p>
          <a:p>
            <a:r>
              <a:rPr lang="en-US" sz="1000" b="0" i="0" u="none" strike="noStrike" baseline="0" dirty="0">
                <a:solidFill>
                  <a:schemeClr val="tx1">
                    <a:lumMod val="75000"/>
                    <a:lumOff val="25000"/>
                  </a:schemeClr>
                </a:solidFill>
                <a:latin typeface="Arial" panose="020B0604020202020204" pitchFamily="34" charset="0"/>
                <a:cs typeface="Arial" panose="020B0604020202020204" pitchFamily="34" charset="0"/>
              </a:rPr>
              <a:t>source: </a:t>
            </a:r>
            <a:r>
              <a:rPr lang="en-US" sz="1000" b="0" i="0" u="none" strike="noStrike" baseline="0" dirty="0">
                <a:solidFill>
                  <a:schemeClr val="accent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www.michael-tompsett.pixels.com</a:t>
            </a:r>
            <a:endParaRPr lang="en-US" sz="1000" b="0" i="0" u="none" strike="noStrike" baseline="0" dirty="0">
              <a:solidFill>
                <a:schemeClr val="accent2">
                  <a:lumMod val="50000"/>
                </a:schemeClr>
              </a:solidFill>
              <a:latin typeface="Arial" panose="020B0604020202020204" pitchFamily="34" charset="0"/>
              <a:cs typeface="Arial" panose="020B0604020202020204" pitchFamily="34" charset="0"/>
            </a:endParaRPr>
          </a:p>
        </p:txBody>
      </p:sp>
      <p:sp>
        <p:nvSpPr>
          <p:cNvPr id="5" name="Text Box 2">
            <a:extLst>
              <a:ext uri="{FF2B5EF4-FFF2-40B4-BE49-F238E27FC236}">
                <a16:creationId xmlns:a16="http://schemas.microsoft.com/office/drawing/2014/main" id="{53A5E5FC-1430-468A-96BA-AD17758D9FFB}"/>
              </a:ext>
            </a:extLst>
          </p:cNvPr>
          <p:cNvSpPr txBox="1">
            <a:spLocks noChangeArrowheads="1"/>
          </p:cNvSpPr>
          <p:nvPr/>
        </p:nvSpPr>
        <p:spPr bwMode="auto">
          <a:xfrm>
            <a:off x="2153388" y="212778"/>
            <a:ext cx="4837225" cy="830997"/>
          </a:xfrm>
          <a:prstGeom prst="rect">
            <a:avLst/>
          </a:prstGeom>
          <a:solidFill>
            <a:schemeClr val="tx1">
              <a:lumMod val="95000"/>
              <a:lumOff val="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fontAlgn="auto" hangingPunct="0">
              <a:spcBef>
                <a:spcPts val="0"/>
              </a:spcBef>
              <a:spcAft>
                <a:spcPts val="0"/>
              </a:spcAft>
              <a:defRPr/>
            </a:pPr>
            <a:r>
              <a:rPr lang="en-US" sz="2400" dirty="0">
                <a:solidFill>
                  <a:prstClr val="white"/>
                </a:solidFill>
                <a:latin typeface="Trebuchet MS" pitchFamily="34" charset="0"/>
              </a:rPr>
              <a:t>How to Make Maps: Chapter 02</a:t>
            </a:r>
          </a:p>
          <a:p>
            <a:pPr algn="ctr" eaLnBrk="0" fontAlgn="auto" hangingPunct="0">
              <a:spcBef>
                <a:spcPts val="0"/>
              </a:spcBef>
              <a:spcAft>
                <a:spcPts val="0"/>
              </a:spcAft>
              <a:defRPr/>
            </a:pPr>
            <a:r>
              <a:rPr lang="en-US" sz="2400" dirty="0">
                <a:solidFill>
                  <a:prstClr val="white"/>
                </a:solidFill>
                <a:latin typeface="Trebuchet MS" pitchFamily="34" charset="0"/>
              </a:rPr>
              <a:t>“Mapping Concepts”</a:t>
            </a:r>
            <a:endParaRPr lang="en-US" sz="2400" dirty="0">
              <a:solidFill>
                <a:prstClr val="white"/>
              </a:solidFill>
              <a:latin typeface="Arial" charset="0"/>
            </a:endParaRPr>
          </a:p>
        </p:txBody>
      </p:sp>
    </p:spTree>
    <p:extLst>
      <p:ext uri="{BB962C8B-B14F-4D97-AF65-F5344CB8AC3E}">
        <p14:creationId xmlns:p14="http://schemas.microsoft.com/office/powerpoint/2010/main" val="12622856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464653"/>
      </a:dk2>
      <a:lt2>
        <a:srgbClr val="DDE9EC"/>
      </a:lt2>
      <a:accent1>
        <a:srgbClr val="525A7D"/>
      </a:accent1>
      <a:accent2>
        <a:srgbClr val="D8E2EB"/>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325</Words>
  <Application>Microsoft Office PowerPoint</Application>
  <PresentationFormat>On-screen Show (4:3)</PresentationFormat>
  <Paragraphs>37</Paragraphs>
  <Slides>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Candara</vt:lpstr>
      <vt:lpstr>Myriad Pro</vt:lpstr>
      <vt:lpstr>Trebuchet MS</vt:lpstr>
      <vt:lpstr>Tw Cen MT</vt:lpstr>
      <vt:lpstr>Wingdings</vt:lpstr>
      <vt:lpstr>Wingdings 2</vt:lpstr>
      <vt:lpstr>Median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Maps: Chapter 02</dc:title>
  <dc:subject/>
  <dc:creator>peter.anthamatten@ucdenver.edu</dc:creator>
  <dc:description/>
  <cp:lastModifiedBy>Anthamatten, Peter</cp:lastModifiedBy>
  <cp:revision>1</cp:revision>
  <dcterms:created xsi:type="dcterms:W3CDTF">2020-11-27T22:42:00Z</dcterms:created>
  <dcterms:modified xsi:type="dcterms:W3CDTF">2021-08-06T16:00:29Z</dcterms:modified>
</cp:coreProperties>
</file>