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4">
  <p:sldMasterIdLst>
    <p:sldMasterId id="2147483720" r:id="rId1"/>
  </p:sldMasterIdLst>
  <p:notesMasterIdLst>
    <p:notesMasterId r:id="rId9"/>
  </p:notesMasterIdLst>
  <p:handoutMasterIdLst>
    <p:handoutMasterId r:id="rId10"/>
  </p:handoutMasterIdLst>
  <p:sldIdLst>
    <p:sldId id="2210" r:id="rId2"/>
    <p:sldId id="2094" r:id="rId3"/>
    <p:sldId id="2205" r:id="rId4"/>
    <p:sldId id="2206" r:id="rId5"/>
    <p:sldId id="2207" r:id="rId6"/>
    <p:sldId id="2204" r:id="rId7"/>
    <p:sldId id="2211" r:id="rId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7E"/>
    <a:srgbClr val="564B59"/>
    <a:srgbClr val="FF19DE"/>
    <a:srgbClr val="5F3D53"/>
    <a:srgbClr val="FAFBFC"/>
    <a:srgbClr val="F7FAFB"/>
    <a:srgbClr val="FFD5D5"/>
    <a:srgbClr val="743F75"/>
    <a:srgbClr val="FE1AEE"/>
    <a:srgbClr val="DAD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23" autoAdjust="0"/>
    <p:restoredTop sz="98700" autoAdjust="0"/>
  </p:normalViewPr>
  <p:slideViewPr>
    <p:cSldViewPr>
      <p:cViewPr varScale="1">
        <p:scale>
          <a:sx n="160" d="100"/>
          <a:sy n="160" d="100"/>
        </p:scale>
        <p:origin x="164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2502" y="-90"/>
      </p:cViewPr>
      <p:guideLst>
        <p:guide orient="horz" pos="3024"/>
        <p:guide pos="2304"/>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Anthamatten" userId="92ae9dc6-d0ea-4aee-81dd-3b719838e7ee" providerId="ADAL" clId="{20D769DD-B55E-42E2-B4CE-F8841D99219C}"/>
    <pc:docChg chg="custSel addSld delSld modSld">
      <pc:chgData name="Peter Anthamatten" userId="92ae9dc6-d0ea-4aee-81dd-3b719838e7ee" providerId="ADAL" clId="{20D769DD-B55E-42E2-B4CE-F8841D99219C}" dt="2020-11-28T04:10:35.921" v="67"/>
      <pc:docMkLst>
        <pc:docMk/>
      </pc:docMkLst>
      <pc:sldChg chg="delSp del mod">
        <pc:chgData name="Peter Anthamatten" userId="92ae9dc6-d0ea-4aee-81dd-3b719838e7ee" providerId="ADAL" clId="{20D769DD-B55E-42E2-B4CE-F8841D99219C}" dt="2020-11-27T23:33:23.176" v="8" actId="47"/>
        <pc:sldMkLst>
          <pc:docMk/>
          <pc:sldMk cId="0" sldId="1632"/>
        </pc:sldMkLst>
        <pc:spChg chg="del">
          <ac:chgData name="Peter Anthamatten" userId="92ae9dc6-d0ea-4aee-81dd-3b719838e7ee" providerId="ADAL" clId="{20D769DD-B55E-42E2-B4CE-F8841D99219C}" dt="2020-11-27T23:33:09.765" v="5" actId="478"/>
          <ac:spMkLst>
            <pc:docMk/>
            <pc:sldMk cId="0" sldId="1632"/>
            <ac:spMk id="14" creationId="{00000000-0000-0000-0000-000000000000}"/>
          </ac:spMkLst>
        </pc:spChg>
      </pc:sldChg>
      <pc:sldChg chg="modSp mod">
        <pc:chgData name="Peter Anthamatten" userId="92ae9dc6-d0ea-4aee-81dd-3b719838e7ee" providerId="ADAL" clId="{20D769DD-B55E-42E2-B4CE-F8841D99219C}" dt="2020-11-28T04:10:22.455" v="59" actId="313"/>
        <pc:sldMkLst>
          <pc:docMk/>
          <pc:sldMk cId="3399535755" sldId="2094"/>
        </pc:sldMkLst>
        <pc:spChg chg="mod">
          <ac:chgData name="Peter Anthamatten" userId="92ae9dc6-d0ea-4aee-81dd-3b719838e7ee" providerId="ADAL" clId="{20D769DD-B55E-42E2-B4CE-F8841D99219C}" dt="2020-11-28T02:10:38.818" v="30" actId="20577"/>
          <ac:spMkLst>
            <pc:docMk/>
            <pc:sldMk cId="3399535755" sldId="2094"/>
            <ac:spMk id="12" creationId="{757122D8-2543-4AF3-906B-54EC21CBBF6A}"/>
          </ac:spMkLst>
        </pc:spChg>
        <pc:spChg chg="mod">
          <ac:chgData name="Peter Anthamatten" userId="92ae9dc6-d0ea-4aee-81dd-3b719838e7ee" providerId="ADAL" clId="{20D769DD-B55E-42E2-B4CE-F8841D99219C}" dt="2020-11-27T23:24:47.801" v="0" actId="255"/>
          <ac:spMkLst>
            <pc:docMk/>
            <pc:sldMk cId="3399535755" sldId="2094"/>
            <ac:spMk id="15" creationId="{00000000-0000-0000-0000-000000000000}"/>
          </ac:spMkLst>
        </pc:spChg>
        <pc:spChg chg="mod">
          <ac:chgData name="Peter Anthamatten" userId="92ae9dc6-d0ea-4aee-81dd-3b719838e7ee" providerId="ADAL" clId="{20D769DD-B55E-42E2-B4CE-F8841D99219C}" dt="2020-11-28T04:10:22.455" v="59" actId="313"/>
          <ac:spMkLst>
            <pc:docMk/>
            <pc:sldMk cId="3399535755" sldId="2094"/>
            <ac:spMk id="23" creationId="{00000000-0000-0000-0000-000000000000}"/>
          </ac:spMkLst>
        </pc:spChg>
      </pc:sldChg>
      <pc:sldChg chg="addSp delSp modSp mod">
        <pc:chgData name="Peter Anthamatten" userId="92ae9dc6-d0ea-4aee-81dd-3b719838e7ee" providerId="ADAL" clId="{20D769DD-B55E-42E2-B4CE-F8841D99219C}" dt="2020-11-28T04:10:35.921" v="67"/>
        <pc:sldMkLst>
          <pc:docMk/>
          <pc:sldMk cId="2350169545" sldId="2204"/>
        </pc:sldMkLst>
        <pc:spChg chg="mod">
          <ac:chgData name="Peter Anthamatten" userId="92ae9dc6-d0ea-4aee-81dd-3b719838e7ee" providerId="ADAL" clId="{20D769DD-B55E-42E2-B4CE-F8841D99219C}" dt="2020-11-28T04:06:30.297" v="55" actId="114"/>
          <ac:spMkLst>
            <pc:docMk/>
            <pc:sldMk cId="2350169545" sldId="2204"/>
            <ac:spMk id="8" creationId="{7A621160-BE07-44E9-9732-809FC57A1B55}"/>
          </ac:spMkLst>
        </pc:spChg>
        <pc:spChg chg="del mod">
          <ac:chgData name="Peter Anthamatten" userId="92ae9dc6-d0ea-4aee-81dd-3b719838e7ee" providerId="ADAL" clId="{20D769DD-B55E-42E2-B4CE-F8841D99219C}" dt="2020-11-28T02:11:01.664" v="50" actId="478"/>
          <ac:spMkLst>
            <pc:docMk/>
            <pc:sldMk cId="2350169545" sldId="2204"/>
            <ac:spMk id="9" creationId="{08CDE8FB-752C-4364-9E49-18186714682A}"/>
          </ac:spMkLst>
        </pc:spChg>
        <pc:spChg chg="add mod">
          <ac:chgData name="Peter Anthamatten" userId="92ae9dc6-d0ea-4aee-81dd-3b719838e7ee" providerId="ADAL" clId="{20D769DD-B55E-42E2-B4CE-F8841D99219C}" dt="2020-11-28T04:10:35.921" v="67"/>
          <ac:spMkLst>
            <pc:docMk/>
            <pc:sldMk cId="2350169545" sldId="2204"/>
            <ac:spMk id="9" creationId="{0AC66007-49FD-4F4C-BEE8-BAACDB3B1303}"/>
          </ac:spMkLst>
        </pc:spChg>
        <pc:spChg chg="add del mod">
          <ac:chgData name="Peter Anthamatten" userId="92ae9dc6-d0ea-4aee-81dd-3b719838e7ee" providerId="ADAL" clId="{20D769DD-B55E-42E2-B4CE-F8841D99219C}" dt="2020-11-28T04:10:35.720" v="66" actId="478"/>
          <ac:spMkLst>
            <pc:docMk/>
            <pc:sldMk cId="2350169545" sldId="2204"/>
            <ac:spMk id="10" creationId="{72C66032-F0DD-4F7A-AD89-92B70DD55E47}"/>
          </ac:spMkLst>
        </pc:spChg>
        <pc:spChg chg="add mod">
          <ac:chgData name="Peter Anthamatten" userId="92ae9dc6-d0ea-4aee-81dd-3b719838e7ee" providerId="ADAL" clId="{20D769DD-B55E-42E2-B4CE-F8841D99219C}" dt="2020-11-28T02:11:02.029" v="51"/>
          <ac:spMkLst>
            <pc:docMk/>
            <pc:sldMk cId="2350169545" sldId="2204"/>
            <ac:spMk id="11" creationId="{94F36C8B-362C-47B2-AFC2-680253F5D876}"/>
          </ac:spMkLst>
        </pc:spChg>
        <pc:spChg chg="mod">
          <ac:chgData name="Peter Anthamatten" userId="92ae9dc6-d0ea-4aee-81dd-3b719838e7ee" providerId="ADAL" clId="{20D769DD-B55E-42E2-B4CE-F8841D99219C}" dt="2020-11-27T23:25:10.874" v="4" actId="255"/>
          <ac:spMkLst>
            <pc:docMk/>
            <pc:sldMk cId="2350169545" sldId="2204"/>
            <ac:spMk id="15" creationId="{00000000-0000-0000-0000-000000000000}"/>
          </ac:spMkLst>
        </pc:spChg>
        <pc:spChg chg="del mod">
          <ac:chgData name="Peter Anthamatten" userId="92ae9dc6-d0ea-4aee-81dd-3b719838e7ee" providerId="ADAL" clId="{20D769DD-B55E-42E2-B4CE-F8841D99219C}" dt="2020-11-28T02:11:01.664" v="50" actId="478"/>
          <ac:spMkLst>
            <pc:docMk/>
            <pc:sldMk cId="2350169545" sldId="2204"/>
            <ac:spMk id="23" creationId="{00000000-0000-0000-0000-000000000000}"/>
          </ac:spMkLst>
        </pc:spChg>
      </pc:sldChg>
      <pc:sldChg chg="addSp delSp modSp mod">
        <pc:chgData name="Peter Anthamatten" userId="92ae9dc6-d0ea-4aee-81dd-3b719838e7ee" providerId="ADAL" clId="{20D769DD-B55E-42E2-B4CE-F8841D99219C}" dt="2020-11-28T04:10:26.653" v="61"/>
        <pc:sldMkLst>
          <pc:docMk/>
          <pc:sldMk cId="1858527925" sldId="2205"/>
        </pc:sldMkLst>
        <pc:spChg chg="add del mod">
          <ac:chgData name="Peter Anthamatten" userId="92ae9dc6-d0ea-4aee-81dd-3b719838e7ee" providerId="ADAL" clId="{20D769DD-B55E-42E2-B4CE-F8841D99219C}" dt="2020-11-28T04:10:26.455" v="60" actId="478"/>
          <ac:spMkLst>
            <pc:docMk/>
            <pc:sldMk cId="1858527925" sldId="2205"/>
            <ac:spMk id="8" creationId="{7DEAACA4-2BDD-4111-9231-96BE9D06164B}"/>
          </ac:spMkLst>
        </pc:spChg>
        <pc:spChg chg="add mod">
          <ac:chgData name="Peter Anthamatten" userId="92ae9dc6-d0ea-4aee-81dd-3b719838e7ee" providerId="ADAL" clId="{20D769DD-B55E-42E2-B4CE-F8841D99219C}" dt="2020-11-28T02:10:49.687" v="45"/>
          <ac:spMkLst>
            <pc:docMk/>
            <pc:sldMk cId="1858527925" sldId="2205"/>
            <ac:spMk id="9" creationId="{A9BE31F0-C121-43B7-AF84-947FFB8C0A18}"/>
          </ac:spMkLst>
        </pc:spChg>
        <pc:spChg chg="add mod">
          <ac:chgData name="Peter Anthamatten" userId="92ae9dc6-d0ea-4aee-81dd-3b719838e7ee" providerId="ADAL" clId="{20D769DD-B55E-42E2-B4CE-F8841D99219C}" dt="2020-11-28T04:10:26.653" v="61"/>
          <ac:spMkLst>
            <pc:docMk/>
            <pc:sldMk cId="1858527925" sldId="2205"/>
            <ac:spMk id="10" creationId="{D1ADFE2E-2A5D-4069-A2D0-CFA1FFC322FF}"/>
          </ac:spMkLst>
        </pc:spChg>
        <pc:spChg chg="del mod">
          <ac:chgData name="Peter Anthamatten" userId="92ae9dc6-d0ea-4aee-81dd-3b719838e7ee" providerId="ADAL" clId="{20D769DD-B55E-42E2-B4CE-F8841D99219C}" dt="2020-11-28T02:10:49.412" v="44" actId="478"/>
          <ac:spMkLst>
            <pc:docMk/>
            <pc:sldMk cId="1858527925" sldId="2205"/>
            <ac:spMk id="12" creationId="{757122D8-2543-4AF3-906B-54EC21CBBF6A}"/>
          </ac:spMkLst>
        </pc:spChg>
        <pc:spChg chg="mod">
          <ac:chgData name="Peter Anthamatten" userId="92ae9dc6-d0ea-4aee-81dd-3b719838e7ee" providerId="ADAL" clId="{20D769DD-B55E-42E2-B4CE-F8841D99219C}" dt="2020-11-27T23:24:53.616" v="1" actId="255"/>
          <ac:spMkLst>
            <pc:docMk/>
            <pc:sldMk cId="1858527925" sldId="2205"/>
            <ac:spMk id="15" creationId="{00000000-0000-0000-0000-000000000000}"/>
          </ac:spMkLst>
        </pc:spChg>
        <pc:spChg chg="del mod">
          <ac:chgData name="Peter Anthamatten" userId="92ae9dc6-d0ea-4aee-81dd-3b719838e7ee" providerId="ADAL" clId="{20D769DD-B55E-42E2-B4CE-F8841D99219C}" dt="2020-11-28T02:10:49.412" v="44" actId="478"/>
          <ac:spMkLst>
            <pc:docMk/>
            <pc:sldMk cId="1858527925" sldId="2205"/>
            <ac:spMk id="23" creationId="{00000000-0000-0000-0000-000000000000}"/>
          </ac:spMkLst>
        </pc:spChg>
      </pc:sldChg>
      <pc:sldChg chg="addSp delSp modSp mod">
        <pc:chgData name="Peter Anthamatten" userId="92ae9dc6-d0ea-4aee-81dd-3b719838e7ee" providerId="ADAL" clId="{20D769DD-B55E-42E2-B4CE-F8841D99219C}" dt="2020-11-28T04:10:29.642" v="63"/>
        <pc:sldMkLst>
          <pc:docMk/>
          <pc:sldMk cId="2483663026" sldId="2206"/>
        </pc:sldMkLst>
        <pc:spChg chg="add del mod">
          <ac:chgData name="Peter Anthamatten" userId="92ae9dc6-d0ea-4aee-81dd-3b719838e7ee" providerId="ADAL" clId="{20D769DD-B55E-42E2-B4CE-F8841D99219C}" dt="2020-11-28T04:10:29.114" v="62" actId="478"/>
          <ac:spMkLst>
            <pc:docMk/>
            <pc:sldMk cId="2483663026" sldId="2206"/>
            <ac:spMk id="8" creationId="{0020C8DF-0331-4B43-B502-7DEDD8798F31}"/>
          </ac:spMkLst>
        </pc:spChg>
        <pc:spChg chg="add mod">
          <ac:chgData name="Peter Anthamatten" userId="92ae9dc6-d0ea-4aee-81dd-3b719838e7ee" providerId="ADAL" clId="{20D769DD-B55E-42E2-B4CE-F8841D99219C}" dt="2020-11-28T02:10:53.401" v="47"/>
          <ac:spMkLst>
            <pc:docMk/>
            <pc:sldMk cId="2483663026" sldId="2206"/>
            <ac:spMk id="9" creationId="{05F5D2B1-98A0-47B3-866F-CB6CAD32FF54}"/>
          </ac:spMkLst>
        </pc:spChg>
        <pc:spChg chg="mod">
          <ac:chgData name="Peter Anthamatten" userId="92ae9dc6-d0ea-4aee-81dd-3b719838e7ee" providerId="ADAL" clId="{20D769DD-B55E-42E2-B4CE-F8841D99219C}" dt="2020-11-28T04:06:17.562" v="54" actId="20577"/>
          <ac:spMkLst>
            <pc:docMk/>
            <pc:sldMk cId="2483663026" sldId="2206"/>
            <ac:spMk id="10" creationId="{15AE48A6-2E91-4007-93FA-66F023554C82}"/>
          </ac:spMkLst>
        </pc:spChg>
        <pc:spChg chg="add mod">
          <ac:chgData name="Peter Anthamatten" userId="92ae9dc6-d0ea-4aee-81dd-3b719838e7ee" providerId="ADAL" clId="{20D769DD-B55E-42E2-B4CE-F8841D99219C}" dt="2020-11-28T04:10:29.642" v="63"/>
          <ac:spMkLst>
            <pc:docMk/>
            <pc:sldMk cId="2483663026" sldId="2206"/>
            <ac:spMk id="11" creationId="{3457F9FA-CA7B-423F-9131-A68FF07085EF}"/>
          </ac:spMkLst>
        </pc:spChg>
        <pc:spChg chg="del mod">
          <ac:chgData name="Peter Anthamatten" userId="92ae9dc6-d0ea-4aee-81dd-3b719838e7ee" providerId="ADAL" clId="{20D769DD-B55E-42E2-B4CE-F8841D99219C}" dt="2020-11-28T02:10:53.040" v="46" actId="478"/>
          <ac:spMkLst>
            <pc:docMk/>
            <pc:sldMk cId="2483663026" sldId="2206"/>
            <ac:spMk id="12" creationId="{757122D8-2543-4AF3-906B-54EC21CBBF6A}"/>
          </ac:spMkLst>
        </pc:spChg>
        <pc:spChg chg="mod">
          <ac:chgData name="Peter Anthamatten" userId="92ae9dc6-d0ea-4aee-81dd-3b719838e7ee" providerId="ADAL" clId="{20D769DD-B55E-42E2-B4CE-F8841D99219C}" dt="2020-11-27T23:24:59.564" v="2" actId="255"/>
          <ac:spMkLst>
            <pc:docMk/>
            <pc:sldMk cId="2483663026" sldId="2206"/>
            <ac:spMk id="15" creationId="{00000000-0000-0000-0000-000000000000}"/>
          </ac:spMkLst>
        </pc:spChg>
        <pc:spChg chg="del mod">
          <ac:chgData name="Peter Anthamatten" userId="92ae9dc6-d0ea-4aee-81dd-3b719838e7ee" providerId="ADAL" clId="{20D769DD-B55E-42E2-B4CE-F8841D99219C}" dt="2020-11-28T02:10:53.040" v="46" actId="478"/>
          <ac:spMkLst>
            <pc:docMk/>
            <pc:sldMk cId="2483663026" sldId="2206"/>
            <ac:spMk id="23" creationId="{00000000-0000-0000-0000-000000000000}"/>
          </ac:spMkLst>
        </pc:spChg>
      </pc:sldChg>
      <pc:sldChg chg="addSp delSp modSp mod">
        <pc:chgData name="Peter Anthamatten" userId="92ae9dc6-d0ea-4aee-81dd-3b719838e7ee" providerId="ADAL" clId="{20D769DD-B55E-42E2-B4CE-F8841D99219C}" dt="2020-11-28T04:10:32.729" v="65"/>
        <pc:sldMkLst>
          <pc:docMk/>
          <pc:sldMk cId="265852947" sldId="2207"/>
        </pc:sldMkLst>
        <pc:spChg chg="add del mod">
          <ac:chgData name="Peter Anthamatten" userId="92ae9dc6-d0ea-4aee-81dd-3b719838e7ee" providerId="ADAL" clId="{20D769DD-B55E-42E2-B4CE-F8841D99219C}" dt="2020-11-28T04:10:32.502" v="64" actId="478"/>
          <ac:spMkLst>
            <pc:docMk/>
            <pc:sldMk cId="265852947" sldId="2207"/>
            <ac:spMk id="8" creationId="{B245EB42-13CA-410D-ADAF-AA2CD47B849C}"/>
          </ac:spMkLst>
        </pc:spChg>
        <pc:spChg chg="add mod">
          <ac:chgData name="Peter Anthamatten" userId="92ae9dc6-d0ea-4aee-81dd-3b719838e7ee" providerId="ADAL" clId="{20D769DD-B55E-42E2-B4CE-F8841D99219C}" dt="2020-11-28T02:10:57.521" v="49"/>
          <ac:spMkLst>
            <pc:docMk/>
            <pc:sldMk cId="265852947" sldId="2207"/>
            <ac:spMk id="9" creationId="{17B4942D-C01A-425A-B3A1-3B96CF5B9FAF}"/>
          </ac:spMkLst>
        </pc:spChg>
        <pc:spChg chg="add mod">
          <ac:chgData name="Peter Anthamatten" userId="92ae9dc6-d0ea-4aee-81dd-3b719838e7ee" providerId="ADAL" clId="{20D769DD-B55E-42E2-B4CE-F8841D99219C}" dt="2020-11-28T04:10:32.729" v="65"/>
          <ac:spMkLst>
            <pc:docMk/>
            <pc:sldMk cId="265852947" sldId="2207"/>
            <ac:spMk id="10" creationId="{F8F47B4D-FC50-41F8-85C8-85B5ED40351A}"/>
          </ac:spMkLst>
        </pc:spChg>
        <pc:spChg chg="del mod">
          <ac:chgData name="Peter Anthamatten" userId="92ae9dc6-d0ea-4aee-81dd-3b719838e7ee" providerId="ADAL" clId="{20D769DD-B55E-42E2-B4CE-F8841D99219C}" dt="2020-11-28T02:10:57.157" v="48" actId="478"/>
          <ac:spMkLst>
            <pc:docMk/>
            <pc:sldMk cId="265852947" sldId="2207"/>
            <ac:spMk id="12" creationId="{757122D8-2543-4AF3-906B-54EC21CBBF6A}"/>
          </ac:spMkLst>
        </pc:spChg>
        <pc:spChg chg="mod">
          <ac:chgData name="Peter Anthamatten" userId="92ae9dc6-d0ea-4aee-81dd-3b719838e7ee" providerId="ADAL" clId="{20D769DD-B55E-42E2-B4CE-F8841D99219C}" dt="2020-11-27T23:25:05.037" v="3" actId="255"/>
          <ac:spMkLst>
            <pc:docMk/>
            <pc:sldMk cId="265852947" sldId="2207"/>
            <ac:spMk id="15" creationId="{00000000-0000-0000-0000-000000000000}"/>
          </ac:spMkLst>
        </pc:spChg>
        <pc:spChg chg="del mod">
          <ac:chgData name="Peter Anthamatten" userId="92ae9dc6-d0ea-4aee-81dd-3b719838e7ee" providerId="ADAL" clId="{20D769DD-B55E-42E2-B4CE-F8841D99219C}" dt="2020-11-28T02:10:57.157" v="48" actId="478"/>
          <ac:spMkLst>
            <pc:docMk/>
            <pc:sldMk cId="265852947" sldId="2207"/>
            <ac:spMk id="23" creationId="{00000000-0000-0000-0000-000000000000}"/>
          </ac:spMkLst>
        </pc:spChg>
      </pc:sldChg>
      <pc:sldChg chg="del">
        <pc:chgData name="Peter Anthamatten" userId="92ae9dc6-d0ea-4aee-81dd-3b719838e7ee" providerId="ADAL" clId="{20D769DD-B55E-42E2-B4CE-F8841D99219C}" dt="2020-11-27T23:33:26.828" v="9" actId="47"/>
        <pc:sldMkLst>
          <pc:docMk/>
          <pc:sldMk cId="3655202801" sldId="2209"/>
        </pc:sldMkLst>
      </pc:sldChg>
      <pc:sldChg chg="modSp add mod setBg">
        <pc:chgData name="Peter Anthamatten" userId="92ae9dc6-d0ea-4aee-81dd-3b719838e7ee" providerId="ADAL" clId="{20D769DD-B55E-42E2-B4CE-F8841D99219C}" dt="2020-11-27T23:33:20.503" v="7" actId="20577"/>
        <pc:sldMkLst>
          <pc:docMk/>
          <pc:sldMk cId="0" sldId="2210"/>
        </pc:sldMkLst>
        <pc:spChg chg="mod">
          <ac:chgData name="Peter Anthamatten" userId="92ae9dc6-d0ea-4aee-81dd-3b719838e7ee" providerId="ADAL" clId="{20D769DD-B55E-42E2-B4CE-F8841D99219C}" dt="2020-11-27T23:33:20.503" v="7" actId="20577"/>
          <ac:spMkLst>
            <pc:docMk/>
            <pc:sldMk cId="0" sldId="2210"/>
            <ac:spMk id="5" creationId="{53A5E5FC-1430-468A-96BA-AD17758D9FFB}"/>
          </ac:spMkLst>
        </pc:spChg>
      </pc:sldChg>
      <pc:sldChg chg="add">
        <pc:chgData name="Peter Anthamatten" userId="92ae9dc6-d0ea-4aee-81dd-3b719838e7ee" providerId="ADAL" clId="{20D769DD-B55E-42E2-B4CE-F8841D99219C}" dt="2020-11-27T23:33:28.360" v="10"/>
        <pc:sldMkLst>
          <pc:docMk/>
          <pc:sldMk cId="47271239" sldId="2211"/>
        </pc:sldMkLst>
      </pc:sldChg>
    </pc:docChg>
  </pc:docChgLst>
  <pc:docChgLst>
    <pc:chgData name="Anthamatten, Peter" userId="92ae9dc6-d0ea-4aee-81dd-3b719838e7ee" providerId="ADAL" clId="{F5A89493-D8AF-4BA9-B9C1-6490ED34AB62}"/>
    <pc:docChg chg="undo custSel modSld">
      <pc:chgData name="Anthamatten, Peter" userId="92ae9dc6-d0ea-4aee-81dd-3b719838e7ee" providerId="ADAL" clId="{F5A89493-D8AF-4BA9-B9C1-6490ED34AB62}" dt="2021-01-23T19:41:51.973" v="19" actId="20577"/>
      <pc:docMkLst>
        <pc:docMk/>
      </pc:docMkLst>
      <pc:sldChg chg="modSp mod">
        <pc:chgData name="Anthamatten, Peter" userId="92ae9dc6-d0ea-4aee-81dd-3b719838e7ee" providerId="ADAL" clId="{F5A89493-D8AF-4BA9-B9C1-6490ED34AB62}" dt="2021-01-23T19:41:51.973" v="19" actId="20577"/>
        <pc:sldMkLst>
          <pc:docMk/>
          <pc:sldMk cId="1858527925" sldId="2205"/>
        </pc:sldMkLst>
        <pc:spChg chg="mod">
          <ac:chgData name="Anthamatten, Peter" userId="92ae9dc6-d0ea-4aee-81dd-3b719838e7ee" providerId="ADAL" clId="{F5A89493-D8AF-4BA9-B9C1-6490ED34AB62}" dt="2021-01-23T19:41:51.973" v="19" actId="20577"/>
          <ac:spMkLst>
            <pc:docMk/>
            <pc:sldMk cId="1858527925" sldId="2205"/>
            <ac:spMk id="11" creationId="{EA1C2C4D-D7A4-4CEF-8A4E-BB2D8943AA2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8"/>
          </a:xfrm>
          <a:prstGeom prst="rect">
            <a:avLst/>
          </a:prstGeom>
        </p:spPr>
        <p:txBody>
          <a:bodyPr vert="horz" lIns="95733" tIns="47866" rIns="95733" bIns="47866" rtlCol="0"/>
          <a:lstStyle>
            <a:lvl1pPr algn="l">
              <a:defRPr sz="1300" dirty="0">
                <a:cs typeface="+mn-cs"/>
              </a:defRPr>
            </a:lvl1pPr>
          </a:lstStyle>
          <a:p>
            <a:pPr>
              <a:defRPr/>
            </a:pPr>
            <a:endParaRPr lang="en-US"/>
          </a:p>
        </p:txBody>
      </p:sp>
      <p:sp>
        <p:nvSpPr>
          <p:cNvPr id="3" name="Date Placeholder 2"/>
          <p:cNvSpPr>
            <a:spLocks noGrp="1"/>
          </p:cNvSpPr>
          <p:nvPr>
            <p:ph type="dt" sz="quarter" idx="1"/>
          </p:nvPr>
        </p:nvSpPr>
        <p:spPr>
          <a:xfrm>
            <a:off x="4143587" y="0"/>
            <a:ext cx="3169920" cy="480388"/>
          </a:xfrm>
          <a:prstGeom prst="rect">
            <a:avLst/>
          </a:prstGeom>
        </p:spPr>
        <p:txBody>
          <a:bodyPr vert="horz" lIns="95733" tIns="47866" rIns="95733" bIns="47866" rtlCol="0"/>
          <a:lstStyle>
            <a:lvl1pPr algn="r">
              <a:defRPr sz="1300" smtClean="0">
                <a:cs typeface="+mn-cs"/>
              </a:defRPr>
            </a:lvl1pPr>
          </a:lstStyle>
          <a:p>
            <a:pPr>
              <a:defRPr/>
            </a:pPr>
            <a:fld id="{F3B27F02-B6C9-4527-94E6-966B9E24C08A}" type="datetimeFigureOut">
              <a:rPr lang="en-US"/>
              <a:pPr>
                <a:defRPr/>
              </a:pPr>
              <a:t>2021-01-23</a:t>
            </a:fld>
            <a:endParaRPr lang="en-US" dirty="0"/>
          </a:p>
        </p:txBody>
      </p:sp>
      <p:sp>
        <p:nvSpPr>
          <p:cNvPr id="4" name="Footer Placeholder 3"/>
          <p:cNvSpPr>
            <a:spLocks noGrp="1"/>
          </p:cNvSpPr>
          <p:nvPr>
            <p:ph type="ftr" sz="quarter" idx="2"/>
          </p:nvPr>
        </p:nvSpPr>
        <p:spPr>
          <a:xfrm>
            <a:off x="0" y="9119173"/>
            <a:ext cx="3169920" cy="480388"/>
          </a:xfrm>
          <a:prstGeom prst="rect">
            <a:avLst/>
          </a:prstGeom>
        </p:spPr>
        <p:txBody>
          <a:bodyPr vert="horz" lIns="95733" tIns="47866" rIns="95733" bIns="47866" rtlCol="0" anchor="b"/>
          <a:lstStyle>
            <a:lvl1pPr algn="l">
              <a:defRPr sz="1300" dirty="0">
                <a:cs typeface="+mn-cs"/>
              </a:defRPr>
            </a:lvl1pPr>
          </a:lstStyle>
          <a:p>
            <a:pPr>
              <a:defRPr/>
            </a:pPr>
            <a:endParaRPr lang="en-US"/>
          </a:p>
        </p:txBody>
      </p:sp>
      <p:sp>
        <p:nvSpPr>
          <p:cNvPr id="5" name="Slide Number Placeholder 4"/>
          <p:cNvSpPr>
            <a:spLocks noGrp="1"/>
          </p:cNvSpPr>
          <p:nvPr>
            <p:ph type="sldNum" sz="quarter" idx="3"/>
          </p:nvPr>
        </p:nvSpPr>
        <p:spPr>
          <a:xfrm>
            <a:off x="4143587" y="9119173"/>
            <a:ext cx="3169920" cy="480388"/>
          </a:xfrm>
          <a:prstGeom prst="rect">
            <a:avLst/>
          </a:prstGeom>
        </p:spPr>
        <p:txBody>
          <a:bodyPr vert="horz" lIns="95733" tIns="47866" rIns="95733" bIns="47866" rtlCol="0" anchor="b"/>
          <a:lstStyle>
            <a:lvl1pPr algn="r">
              <a:defRPr sz="1300" smtClean="0">
                <a:cs typeface="+mn-cs"/>
              </a:defRPr>
            </a:lvl1pPr>
          </a:lstStyle>
          <a:p>
            <a:pPr>
              <a:defRPr/>
            </a:pPr>
            <a:fld id="{284BADFF-4A86-4C37-9B46-C22A9F429256}" type="slidenum">
              <a:rPr lang="en-US"/>
              <a:pPr>
                <a:defRPr/>
              </a:pPr>
              <a:t>‹#›</a:t>
            </a:fld>
            <a:endParaRPr lang="en-US" dirty="0"/>
          </a:p>
        </p:txBody>
      </p:sp>
    </p:spTree>
    <p:extLst>
      <p:ext uri="{BB962C8B-B14F-4D97-AF65-F5344CB8AC3E}">
        <p14:creationId xmlns:p14="http://schemas.microsoft.com/office/powerpoint/2010/main" val="2105725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8"/>
          </a:xfrm>
          <a:prstGeom prst="rect">
            <a:avLst/>
          </a:prstGeom>
        </p:spPr>
        <p:txBody>
          <a:bodyPr vert="horz" lIns="95733" tIns="47866" rIns="95733" bIns="47866" rtlCol="0"/>
          <a:lstStyle>
            <a:lvl1pPr algn="l" fontAlgn="auto">
              <a:spcBef>
                <a:spcPts val="0"/>
              </a:spcBef>
              <a:spcAft>
                <a:spcPts val="0"/>
              </a:spcAft>
              <a:defRPr sz="1300" dirty="0">
                <a:latin typeface="+mn-lt"/>
                <a:cs typeface="+mn-cs"/>
              </a:defRPr>
            </a:lvl1pPr>
          </a:lstStyle>
          <a:p>
            <a:pPr>
              <a:defRPr/>
            </a:pPr>
            <a:endParaRPr lang="en-US"/>
          </a:p>
        </p:txBody>
      </p:sp>
      <p:sp>
        <p:nvSpPr>
          <p:cNvPr id="3" name="Date Placeholder 2"/>
          <p:cNvSpPr>
            <a:spLocks noGrp="1"/>
          </p:cNvSpPr>
          <p:nvPr>
            <p:ph type="dt" idx="1"/>
          </p:nvPr>
        </p:nvSpPr>
        <p:spPr>
          <a:xfrm>
            <a:off x="4143587" y="0"/>
            <a:ext cx="3169920" cy="480388"/>
          </a:xfrm>
          <a:prstGeom prst="rect">
            <a:avLst/>
          </a:prstGeom>
        </p:spPr>
        <p:txBody>
          <a:bodyPr vert="horz" lIns="95733" tIns="47866" rIns="95733" bIns="47866" rtlCol="0"/>
          <a:lstStyle>
            <a:lvl1pPr algn="r" fontAlgn="auto">
              <a:spcBef>
                <a:spcPts val="0"/>
              </a:spcBef>
              <a:spcAft>
                <a:spcPts val="0"/>
              </a:spcAft>
              <a:defRPr sz="1300">
                <a:latin typeface="+mn-lt"/>
                <a:cs typeface="+mn-cs"/>
              </a:defRPr>
            </a:lvl1pPr>
          </a:lstStyle>
          <a:p>
            <a:pPr>
              <a:defRPr/>
            </a:pPr>
            <a:fld id="{1DA892D8-E830-4F31-BE37-F7E4939EAFDE}" type="datetimeFigureOut">
              <a:rPr lang="en-US"/>
              <a:pPr>
                <a:defRPr/>
              </a:pPr>
              <a:t>2021-01-23</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33" tIns="47866" rIns="95733" bIns="47866" rtlCol="0" anchor="ctr"/>
          <a:lstStyle/>
          <a:p>
            <a:pPr lvl="0"/>
            <a:endParaRPr lang="en-US" noProof="0" dirty="0"/>
          </a:p>
        </p:txBody>
      </p:sp>
      <p:sp>
        <p:nvSpPr>
          <p:cNvPr id="5" name="Notes Placeholder 4"/>
          <p:cNvSpPr>
            <a:spLocks noGrp="1"/>
          </p:cNvSpPr>
          <p:nvPr>
            <p:ph type="body" sz="quarter" idx="3"/>
          </p:nvPr>
        </p:nvSpPr>
        <p:spPr>
          <a:xfrm>
            <a:off x="731520" y="4561227"/>
            <a:ext cx="5852160" cy="4320213"/>
          </a:xfrm>
          <a:prstGeom prst="rect">
            <a:avLst/>
          </a:prstGeom>
        </p:spPr>
        <p:txBody>
          <a:bodyPr vert="horz" lIns="95733" tIns="47866" rIns="95733" bIns="4786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69920" cy="480388"/>
          </a:xfrm>
          <a:prstGeom prst="rect">
            <a:avLst/>
          </a:prstGeom>
        </p:spPr>
        <p:txBody>
          <a:bodyPr vert="horz" lIns="95733" tIns="47866" rIns="95733" bIns="47866" rtlCol="0" anchor="b"/>
          <a:lstStyle>
            <a:lvl1pPr algn="l" fontAlgn="auto">
              <a:spcBef>
                <a:spcPts val="0"/>
              </a:spcBef>
              <a:spcAft>
                <a:spcPts val="0"/>
              </a:spcAft>
              <a:defRPr sz="13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587" y="9119173"/>
            <a:ext cx="3169920" cy="480388"/>
          </a:xfrm>
          <a:prstGeom prst="rect">
            <a:avLst/>
          </a:prstGeom>
        </p:spPr>
        <p:txBody>
          <a:bodyPr vert="horz" lIns="95733" tIns="47866" rIns="95733" bIns="47866" rtlCol="0" anchor="b"/>
          <a:lstStyle>
            <a:lvl1pPr algn="r" fontAlgn="auto">
              <a:spcBef>
                <a:spcPts val="0"/>
              </a:spcBef>
              <a:spcAft>
                <a:spcPts val="0"/>
              </a:spcAft>
              <a:defRPr sz="1300">
                <a:latin typeface="+mn-lt"/>
                <a:cs typeface="+mn-cs"/>
              </a:defRPr>
            </a:lvl1pPr>
          </a:lstStyle>
          <a:p>
            <a:pPr>
              <a:defRPr/>
            </a:pPr>
            <a:fld id="{D6347DBA-86B3-4101-B10B-6A2C48EDF1E2}" type="slidenum">
              <a:rPr lang="en-US"/>
              <a:pPr>
                <a:defRPr/>
              </a:pPr>
              <a:t>‹#›</a:t>
            </a:fld>
            <a:endParaRPr lang="en-US" dirty="0"/>
          </a:p>
        </p:txBody>
      </p:sp>
    </p:spTree>
    <p:extLst>
      <p:ext uri="{BB962C8B-B14F-4D97-AF65-F5344CB8AC3E}">
        <p14:creationId xmlns:p14="http://schemas.microsoft.com/office/powerpoint/2010/main" val="3746795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9C092420-75E2-4F41-9107-B9D2499A1EFF}" type="slidenum">
              <a:rPr lang="en-US" smtClean="0"/>
              <a:pPr>
                <a:defRPr/>
              </a:pPr>
              <a:t>1</a:t>
            </a:fld>
            <a:endParaRPr lang="en-US" dirty="0"/>
          </a:p>
        </p:txBody>
      </p:sp>
    </p:spTree>
    <p:extLst>
      <p:ext uri="{BB962C8B-B14F-4D97-AF65-F5344CB8AC3E}">
        <p14:creationId xmlns:p14="http://schemas.microsoft.com/office/powerpoint/2010/main" val="518417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9C092420-75E2-4F41-9107-B9D2499A1EFF}" type="slidenum">
              <a:rPr lang="en-US" smtClean="0"/>
              <a:pPr>
                <a:defRPr/>
              </a:pPr>
              <a:t>2</a:t>
            </a:fld>
            <a:endParaRPr lang="en-US" dirty="0"/>
          </a:p>
        </p:txBody>
      </p:sp>
    </p:spTree>
    <p:extLst>
      <p:ext uri="{BB962C8B-B14F-4D97-AF65-F5344CB8AC3E}">
        <p14:creationId xmlns:p14="http://schemas.microsoft.com/office/powerpoint/2010/main" val="1055938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9C092420-75E2-4F41-9107-B9D2499A1EFF}" type="slidenum">
              <a:rPr lang="en-US" smtClean="0"/>
              <a:pPr>
                <a:defRPr/>
              </a:pPr>
              <a:t>3</a:t>
            </a:fld>
            <a:endParaRPr lang="en-US" dirty="0"/>
          </a:p>
        </p:txBody>
      </p:sp>
    </p:spTree>
    <p:extLst>
      <p:ext uri="{BB962C8B-B14F-4D97-AF65-F5344CB8AC3E}">
        <p14:creationId xmlns:p14="http://schemas.microsoft.com/office/powerpoint/2010/main" val="2459029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9C092420-75E2-4F41-9107-B9D2499A1EFF}" type="slidenum">
              <a:rPr lang="en-US" smtClean="0"/>
              <a:pPr>
                <a:defRPr/>
              </a:pPr>
              <a:t>4</a:t>
            </a:fld>
            <a:endParaRPr lang="en-US" dirty="0"/>
          </a:p>
        </p:txBody>
      </p:sp>
    </p:spTree>
    <p:extLst>
      <p:ext uri="{BB962C8B-B14F-4D97-AF65-F5344CB8AC3E}">
        <p14:creationId xmlns:p14="http://schemas.microsoft.com/office/powerpoint/2010/main" val="2170254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9C092420-75E2-4F41-9107-B9D2499A1EFF}" type="slidenum">
              <a:rPr lang="en-US" smtClean="0"/>
              <a:pPr>
                <a:defRPr/>
              </a:pPr>
              <a:t>5</a:t>
            </a:fld>
            <a:endParaRPr lang="en-US" dirty="0"/>
          </a:p>
        </p:txBody>
      </p:sp>
    </p:spTree>
    <p:extLst>
      <p:ext uri="{BB962C8B-B14F-4D97-AF65-F5344CB8AC3E}">
        <p14:creationId xmlns:p14="http://schemas.microsoft.com/office/powerpoint/2010/main" val="7872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6"/>
          <p:cNvSpPr/>
          <p:nvPr/>
        </p:nvSpPr>
        <p:spPr bwMode="white">
          <a:xfrm>
            <a:off x="0" y="6515100"/>
            <a:ext cx="9144000" cy="342900"/>
          </a:xfrm>
          <a:prstGeom prst="rect">
            <a:avLst/>
          </a:prstGeom>
          <a:solidFill>
            <a:srgbClr val="9FBBC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9"/>
          <p:cNvSpPr/>
          <p:nvPr userDrawn="1"/>
        </p:nvSpPr>
        <p:spPr>
          <a:xfrm>
            <a:off x="0" y="6553200"/>
            <a:ext cx="800100" cy="304800"/>
          </a:xfrm>
          <a:prstGeom prst="rect">
            <a:avLst/>
          </a:prstGeom>
          <a:solidFill>
            <a:srgbClr val="EAEAE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3009900" y="6553200"/>
            <a:ext cx="4495800" cy="304800"/>
          </a:xfrm>
          <a:prstGeom prst="rect">
            <a:avLst/>
          </a:prstGeom>
          <a:solidFill>
            <a:srgbClr val="EAEAE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838200" y="6553200"/>
            <a:ext cx="2133600" cy="304800"/>
          </a:xfrm>
          <a:prstGeom prst="rect">
            <a:avLst/>
          </a:prstGeom>
          <a:solidFill>
            <a:srgbClr val="EAEAE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1"/>
          <p:cNvSpPr/>
          <p:nvPr userDrawn="1"/>
        </p:nvSpPr>
        <p:spPr>
          <a:xfrm>
            <a:off x="7543800" y="6553200"/>
            <a:ext cx="1600200" cy="304800"/>
          </a:xfrm>
          <a:prstGeom prst="rect">
            <a:avLst/>
          </a:prstGeom>
          <a:solidFill>
            <a:srgbClr val="EAEAE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1943100" y="2133600"/>
            <a:ext cx="5448300" cy="523220"/>
          </a:xfrm>
        </p:spPr>
        <p:txBody>
          <a:bodyPr anchor="b">
            <a:spAutoFit/>
          </a:bodyPr>
          <a:lstStyle>
            <a:lvl1pPr>
              <a:defRPr sz="2800" cap="all" baseline="0">
                <a:latin typeface="Myriad Pro" pitchFamily="34" charset="0"/>
              </a:defRPr>
            </a:lvl1pPr>
          </a:lstStyle>
          <a:p>
            <a:r>
              <a:rPr lang="en-US" dirty="0"/>
              <a:t>Click to edit Master title style</a:t>
            </a:r>
          </a:p>
        </p:txBody>
      </p:sp>
      <p:sp>
        <p:nvSpPr>
          <p:cNvPr id="9" name="Footer Placeholder 16"/>
          <p:cNvSpPr>
            <a:spLocks noGrp="1"/>
          </p:cNvSpPr>
          <p:nvPr>
            <p:ph type="ftr" sz="quarter" idx="10"/>
          </p:nvPr>
        </p:nvSpPr>
        <p:spPr>
          <a:xfrm>
            <a:off x="2085975" y="236538"/>
            <a:ext cx="5867400" cy="365125"/>
          </a:xfrm>
        </p:spPr>
        <p:txBody>
          <a:bodyPr/>
          <a:lstStyle>
            <a:lvl1pPr algn="r">
              <a:defRPr dirty="0">
                <a:solidFill>
                  <a:schemeClr val="tx2"/>
                </a:solidFill>
              </a:defRPr>
            </a:lvl1pPr>
          </a:lstStyle>
          <a:p>
            <a:pPr>
              <a:defRPr/>
            </a:pPr>
            <a:r>
              <a:rPr lang="en-US" dirty="0"/>
              <a:t>Peter </a:t>
            </a:r>
            <a:r>
              <a:rPr lang="en-US" dirty="0" err="1"/>
              <a:t>Anthamatten</a:t>
            </a:r>
            <a:r>
              <a:rPr lang="en-US" dirty="0"/>
              <a:t> - Assistant Professor - University of Colorado Denver</a:t>
            </a:r>
          </a:p>
        </p:txBody>
      </p:sp>
      <p:sp>
        <p:nvSpPr>
          <p:cNvPr id="10" name="Slide Number Placeholder 28"/>
          <p:cNvSpPr>
            <a:spLocks noGrp="1"/>
          </p:cNvSpPr>
          <p:nvPr>
            <p:ph type="sldNum" sz="quarter" idx="11"/>
          </p:nvPr>
        </p:nvSpPr>
        <p:spPr>
          <a:xfrm>
            <a:off x="8001000" y="228600"/>
            <a:ext cx="838200" cy="381000"/>
          </a:xfrm>
        </p:spPr>
        <p:txBody>
          <a:bodyPr/>
          <a:lstStyle>
            <a:lvl1pPr>
              <a:defRPr>
                <a:solidFill>
                  <a:schemeClr val="tx2"/>
                </a:solidFill>
              </a:defRPr>
            </a:lvl1pPr>
          </a:lstStyle>
          <a:p>
            <a:pPr>
              <a:defRPr/>
            </a:pPr>
            <a:fld id="{37968828-2A44-4142-8570-435C0BD8044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704A28E-9E65-4D00-AE72-555CC444541E}" type="datetime1">
              <a:rPr lang="en-US"/>
              <a:pPr>
                <a:defRPr/>
              </a:pPr>
              <a:t>2021-01-23</a:t>
            </a:fld>
            <a:endParaRPr lang="en-US" dirty="0"/>
          </a:p>
        </p:txBody>
      </p:sp>
      <p:sp>
        <p:nvSpPr>
          <p:cNvPr id="3" name="Footer Placeholder 2"/>
          <p:cNvSpPr>
            <a:spLocks noGrp="1"/>
          </p:cNvSpPr>
          <p:nvPr>
            <p:ph type="ftr" sz="quarter" idx="11"/>
          </p:nvPr>
        </p:nvSpPr>
        <p:spPr/>
        <p:txBody>
          <a:bodyPr/>
          <a:lstStyle>
            <a:lvl1pPr>
              <a:defRPr dirty="0"/>
            </a:lvl1pPr>
          </a:lstStyle>
          <a:p>
            <a:pPr>
              <a:defRPr/>
            </a:pPr>
            <a:r>
              <a:rPr lang="en-US" dirty="0"/>
              <a:t>Peter </a:t>
            </a:r>
            <a:r>
              <a:rPr lang="en-US" dirty="0" err="1"/>
              <a:t>Anthamatten</a:t>
            </a:r>
            <a:r>
              <a:rPr lang="en-US" dirty="0"/>
              <a:t> - Assistant Professor - University of Colorado Denver</a:t>
            </a:r>
          </a:p>
        </p:txBody>
      </p:sp>
      <p:sp>
        <p:nvSpPr>
          <p:cNvPr id="4" name="Slide Number Placeholder 3"/>
          <p:cNvSpPr>
            <a:spLocks noGrp="1"/>
          </p:cNvSpPr>
          <p:nvPr>
            <p:ph type="sldNum" sz="quarter" idx="12"/>
          </p:nvPr>
        </p:nvSpPr>
        <p:spPr>
          <a:xfrm>
            <a:off x="0" y="6248400"/>
            <a:ext cx="533400" cy="381000"/>
          </a:xfrm>
        </p:spPr>
        <p:txBody>
          <a:bodyPr/>
          <a:lstStyle>
            <a:lvl1pPr>
              <a:defRPr b="0" smtClean="0">
                <a:solidFill>
                  <a:schemeClr val="tx1"/>
                </a:solidFill>
                <a:latin typeface="Candara" pitchFamily="34" charset="0"/>
              </a:defRPr>
            </a:lvl1pPr>
          </a:lstStyle>
          <a:p>
            <a:pPr>
              <a:defRPr/>
            </a:pPr>
            <a:fld id="{71705321-C9A4-486C-A685-1BBC06ED3F1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97049F28-C668-4BA9-9926-964CD629AB0C}" type="datetime1">
              <a:rPr lang="en-US"/>
              <a:pPr>
                <a:defRPr/>
              </a:pPr>
              <a:t>2021-01-23</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r>
              <a:rPr lang="en-US" dirty="0"/>
              <a:t>Peter </a:t>
            </a:r>
            <a:r>
              <a:rPr lang="en-US" dirty="0" err="1"/>
              <a:t>Anthamatten</a:t>
            </a:r>
            <a:r>
              <a:rPr lang="en-US" dirty="0"/>
              <a:t> - Assistant Professor - University of Colorado Denver</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590550" y="1279525"/>
            <a:ext cx="8553450" cy="228600"/>
          </a:xfrm>
          <a:prstGeom prst="rect">
            <a:avLst/>
          </a:prstGeom>
          <a:solidFill>
            <a:schemeClr val="accent2">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3F77C0F8-3226-48D8-B7E8-E1E61528691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Lst>
  <p:hf hdr="0" dt="0"/>
  <p:txStyles>
    <p:titleStyle>
      <a:lvl1pPr algn="l" rtl="0" eaLnBrk="0" fontAlgn="base" hangingPunct="0">
        <a:spcBef>
          <a:spcPct val="0"/>
        </a:spcBef>
        <a:spcAft>
          <a:spcPct val="0"/>
        </a:spcAft>
        <a:defRPr sz="4400" kern="1200">
          <a:solidFill>
            <a:schemeClr val="tx2"/>
          </a:solidFill>
          <a:latin typeface="Myriad Pro" pitchFamily="34" charset="0"/>
          <a:ea typeface="+mj-ea"/>
          <a:cs typeface="+mj-cs"/>
        </a:defRPr>
      </a:lvl1pPr>
      <a:lvl2pPr algn="l" rtl="0" eaLnBrk="0" fontAlgn="base" hangingPunct="0">
        <a:spcBef>
          <a:spcPct val="0"/>
        </a:spcBef>
        <a:spcAft>
          <a:spcPct val="0"/>
        </a:spcAft>
        <a:defRPr sz="4400">
          <a:solidFill>
            <a:schemeClr val="tx2"/>
          </a:solidFill>
          <a:latin typeface="Myriad Pro" pitchFamily="34" charset="0"/>
        </a:defRPr>
      </a:lvl2pPr>
      <a:lvl3pPr algn="l" rtl="0" eaLnBrk="0" fontAlgn="base" hangingPunct="0">
        <a:spcBef>
          <a:spcPct val="0"/>
        </a:spcBef>
        <a:spcAft>
          <a:spcPct val="0"/>
        </a:spcAft>
        <a:defRPr sz="4400">
          <a:solidFill>
            <a:schemeClr val="tx2"/>
          </a:solidFill>
          <a:latin typeface="Myriad Pro" pitchFamily="34" charset="0"/>
        </a:defRPr>
      </a:lvl3pPr>
      <a:lvl4pPr algn="l" rtl="0" eaLnBrk="0" fontAlgn="base" hangingPunct="0">
        <a:spcBef>
          <a:spcPct val="0"/>
        </a:spcBef>
        <a:spcAft>
          <a:spcPct val="0"/>
        </a:spcAft>
        <a:defRPr sz="4400">
          <a:solidFill>
            <a:schemeClr val="tx2"/>
          </a:solidFill>
          <a:latin typeface="Myriad Pro" pitchFamily="34" charset="0"/>
        </a:defRPr>
      </a:lvl4pPr>
      <a:lvl5pPr algn="l" rtl="0" eaLnBrk="0" fontAlgn="base" hangingPunct="0">
        <a:spcBef>
          <a:spcPct val="0"/>
        </a:spcBef>
        <a:spcAft>
          <a:spcPct val="0"/>
        </a:spcAft>
        <a:defRPr sz="4400">
          <a:solidFill>
            <a:schemeClr val="tx2"/>
          </a:solidFill>
          <a:latin typeface="Myriad Pro"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yriad Pro" pitchFamily="34" charset="0"/>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yriad Pro" pitchFamily="34" charset="0"/>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yriad Pro" pitchFamily="34" charset="0"/>
          <a:ea typeface="+mn-ea"/>
          <a:cs typeface="+mn-cs"/>
        </a:defRPr>
      </a:lvl3pPr>
      <a:lvl4pPr marL="1371600" indent="-228600" algn="l" rtl="0" eaLnBrk="0" fontAlgn="base" hangingPunct="0">
        <a:spcBef>
          <a:spcPts val="400"/>
        </a:spcBef>
        <a:spcAft>
          <a:spcPct val="0"/>
        </a:spcAft>
        <a:buClr>
          <a:srgbClr val="D2DA7A"/>
        </a:buClr>
        <a:buSzPct val="75000"/>
        <a:buFont typeface="Wingdings" pitchFamily="2" charset="2"/>
        <a:buChar char=""/>
        <a:defRPr sz="2000" kern="1200">
          <a:solidFill>
            <a:schemeClr val="tx1"/>
          </a:solidFill>
          <a:latin typeface="Myriad Pro" pitchFamily="34" charset="0"/>
          <a:ea typeface="+mn-ea"/>
          <a:cs typeface="+mn-cs"/>
        </a:defRPr>
      </a:lvl4pPr>
      <a:lvl5pPr marL="1828800" indent="-228600" algn="l" rtl="0" eaLnBrk="0" fontAlgn="base" hangingPunct="0">
        <a:spcBef>
          <a:spcPts val="400"/>
        </a:spcBef>
        <a:spcAft>
          <a:spcPct val="0"/>
        </a:spcAft>
        <a:buClr>
          <a:srgbClr val="FADA7A"/>
        </a:buClr>
        <a:buSzPct val="65000"/>
        <a:buFont typeface="Wingdings" pitchFamily="2" charset="2"/>
        <a:buChar char=""/>
        <a:defRPr sz="2000" kern="1200">
          <a:solidFill>
            <a:schemeClr val="tx1"/>
          </a:solidFill>
          <a:latin typeface="Myriad Pro"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ichael-tompsett.pixels.com/"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michael-tompsett.pixels.com/"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p:blipFill>
        <p:spPr>
          <a:xfrm>
            <a:off x="273" y="1"/>
            <a:ext cx="9143453" cy="6858000"/>
          </a:xfrm>
          <a:prstGeom prst="rect">
            <a:avLst/>
          </a:prstGeom>
          <a:noFill/>
          <a:ln>
            <a:noFill/>
          </a:ln>
        </p:spPr>
        <p:style>
          <a:lnRef idx="0">
            <a:scrgbClr r="0" g="0" b="0"/>
          </a:lnRef>
          <a:fillRef idx="0">
            <a:scrgbClr r="0" g="0" b="0"/>
          </a:fillRef>
          <a:effectRef idx="0">
            <a:scrgbClr r="0" g="0" b="0"/>
          </a:effectRef>
          <a:fontRef idx="minor">
            <a:schemeClr val="dk1"/>
          </a:fontRef>
        </p:style>
      </p:pic>
      <p:sp>
        <p:nvSpPr>
          <p:cNvPr id="7" name="Rectangle 1">
            <a:extLst>
              <a:ext uri="{FF2B5EF4-FFF2-40B4-BE49-F238E27FC236}">
                <a16:creationId xmlns:a16="http://schemas.microsoft.com/office/drawing/2014/main" id="{319020FE-1B76-4672-A66A-0D763E766579}"/>
              </a:ext>
            </a:extLst>
          </p:cNvPr>
          <p:cNvSpPr>
            <a:spLocks noChangeArrowheads="1"/>
          </p:cNvSpPr>
          <p:nvPr/>
        </p:nvSpPr>
        <p:spPr bwMode="auto">
          <a:xfrm>
            <a:off x="117020" y="6309375"/>
            <a:ext cx="2574940" cy="400110"/>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r>
              <a:rPr lang="en-US" sz="1000" b="0" i="0" u="none" strike="noStrike" baseline="0" dirty="0">
                <a:solidFill>
                  <a:schemeClr val="tx1">
                    <a:lumMod val="75000"/>
                    <a:lumOff val="25000"/>
                  </a:schemeClr>
                </a:solidFill>
                <a:latin typeface="Arial" panose="020B0604020202020204" pitchFamily="34" charset="0"/>
                <a:cs typeface="Arial" panose="020B0604020202020204" pitchFamily="34" charset="0"/>
              </a:rPr>
              <a:t>World Map by Michael Tompsett</a:t>
            </a:r>
          </a:p>
          <a:p>
            <a:r>
              <a:rPr lang="en-US" sz="1000" b="0" i="0" u="none" strike="noStrike" baseline="0" dirty="0">
                <a:solidFill>
                  <a:schemeClr val="tx1">
                    <a:lumMod val="75000"/>
                    <a:lumOff val="25000"/>
                  </a:schemeClr>
                </a:solidFill>
                <a:latin typeface="Arial" panose="020B0604020202020204" pitchFamily="34" charset="0"/>
                <a:cs typeface="Arial" panose="020B0604020202020204" pitchFamily="34" charset="0"/>
              </a:rPr>
              <a:t>source: </a:t>
            </a:r>
            <a:r>
              <a:rPr lang="en-US" sz="1000" b="0" i="0" u="none" strike="noStrike" baseline="0" dirty="0">
                <a:solidFill>
                  <a:schemeClr val="accent2">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www.michael-tompsett.pixels.com</a:t>
            </a:r>
            <a:endParaRPr lang="en-US" sz="1000" b="0" i="0" u="none" strike="noStrike" baseline="0" dirty="0">
              <a:solidFill>
                <a:schemeClr val="accent2">
                  <a:lumMod val="50000"/>
                </a:schemeClr>
              </a:solidFill>
              <a:latin typeface="Arial" panose="020B0604020202020204" pitchFamily="34" charset="0"/>
              <a:cs typeface="Arial" panose="020B0604020202020204" pitchFamily="34" charset="0"/>
            </a:endParaRPr>
          </a:p>
        </p:txBody>
      </p:sp>
      <p:sp>
        <p:nvSpPr>
          <p:cNvPr id="5" name="Text Box 2">
            <a:extLst>
              <a:ext uri="{FF2B5EF4-FFF2-40B4-BE49-F238E27FC236}">
                <a16:creationId xmlns:a16="http://schemas.microsoft.com/office/drawing/2014/main" id="{53A5E5FC-1430-468A-96BA-AD17758D9FFB}"/>
              </a:ext>
            </a:extLst>
          </p:cNvPr>
          <p:cNvSpPr txBox="1">
            <a:spLocks noChangeArrowheads="1"/>
          </p:cNvSpPr>
          <p:nvPr/>
        </p:nvSpPr>
        <p:spPr bwMode="auto">
          <a:xfrm>
            <a:off x="2153388" y="212778"/>
            <a:ext cx="4837225" cy="830997"/>
          </a:xfrm>
          <a:prstGeom prst="rect">
            <a:avLst/>
          </a:prstGeom>
          <a:solidFill>
            <a:schemeClr val="tx1">
              <a:lumMod val="95000"/>
              <a:lumOff val="5000"/>
            </a:schemeClr>
          </a:solid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eaLnBrk="0" fontAlgn="auto" hangingPunct="0">
              <a:spcBef>
                <a:spcPts val="0"/>
              </a:spcBef>
              <a:spcAft>
                <a:spcPts val="0"/>
              </a:spcAft>
              <a:defRPr/>
            </a:pPr>
            <a:r>
              <a:rPr lang="en-US" sz="2400" dirty="0">
                <a:solidFill>
                  <a:prstClr val="white"/>
                </a:solidFill>
                <a:latin typeface="Trebuchet MS" pitchFamily="34" charset="0"/>
              </a:rPr>
              <a:t>How to Make Maps: Chapter 01</a:t>
            </a:r>
          </a:p>
          <a:p>
            <a:pPr algn="ctr" eaLnBrk="0" fontAlgn="auto" hangingPunct="0">
              <a:spcBef>
                <a:spcPts val="0"/>
              </a:spcBef>
              <a:spcAft>
                <a:spcPts val="0"/>
              </a:spcAft>
              <a:defRPr/>
            </a:pPr>
            <a:r>
              <a:rPr lang="en-US" sz="2400" dirty="0">
                <a:solidFill>
                  <a:prstClr val="white"/>
                </a:solidFill>
                <a:latin typeface="Trebuchet MS" pitchFamily="34" charset="0"/>
              </a:rPr>
              <a:t>“Mapping Concepts”</a:t>
            </a:r>
            <a:endParaRPr lang="en-US" sz="2400" dirty="0">
              <a:solidFill>
                <a:prstClr val="white"/>
              </a:solidFill>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p:cNvSpPr txBox="1">
            <a:spLocks/>
          </p:cNvSpPr>
          <p:nvPr/>
        </p:nvSpPr>
        <p:spPr bwMode="auto">
          <a:xfrm>
            <a:off x="838200" y="6553200"/>
            <a:ext cx="2133600" cy="304800"/>
          </a:xfrm>
          <a:prstGeom prst="rect">
            <a:avLst/>
          </a:prstGeom>
          <a:noFill/>
          <a:ln w="9525">
            <a:noFill/>
            <a:miter lim="800000"/>
            <a:headEnd/>
            <a:tailEnd/>
          </a:ln>
        </p:spPr>
        <p:txBody>
          <a:bodyPr anchor="ctr"/>
          <a:lstStyle/>
          <a:p>
            <a:pPr algn="ctr">
              <a:defRPr/>
            </a:pPr>
            <a:r>
              <a:rPr lang="en-US" sz="1100" dirty="0">
                <a:solidFill>
                  <a:schemeClr val="accent1">
                    <a:lumMod val="50000"/>
                  </a:schemeClr>
                </a:solidFill>
                <a:latin typeface="Candara" pitchFamily="34" charset="0"/>
                <a:cs typeface="+mn-cs"/>
              </a:rPr>
              <a:t>Anthamatten</a:t>
            </a:r>
          </a:p>
        </p:txBody>
      </p:sp>
      <p:sp>
        <p:nvSpPr>
          <p:cNvPr id="17" name="Slide Number Placeholder 1"/>
          <p:cNvSpPr>
            <a:spLocks noGrp="1"/>
          </p:cNvSpPr>
          <p:nvPr>
            <p:ph type="sldNum" sz="quarter" idx="11"/>
          </p:nvPr>
        </p:nvSpPr>
        <p:spPr>
          <a:xfrm>
            <a:off x="0" y="6553200"/>
            <a:ext cx="800100" cy="304800"/>
          </a:xfrm>
        </p:spPr>
        <p:txBody>
          <a:bodyPr/>
          <a:lstStyle/>
          <a:p>
            <a:pPr>
              <a:defRPr/>
            </a:pPr>
            <a:fld id="{6990218C-B0C0-45E1-82F9-30455F747CF2}" type="slidenum">
              <a:rPr lang="en-US" b="0">
                <a:solidFill>
                  <a:schemeClr val="accent1">
                    <a:lumMod val="50000"/>
                  </a:schemeClr>
                </a:solidFill>
                <a:latin typeface="Candara" pitchFamily="34" charset="0"/>
              </a:rPr>
              <a:pPr>
                <a:defRPr/>
              </a:pPr>
              <a:t>1</a:t>
            </a:fld>
            <a:endParaRPr lang="en-US" b="0" dirty="0">
              <a:solidFill>
                <a:schemeClr val="accent1">
                  <a:lumMod val="50000"/>
                </a:schemeClr>
              </a:solidFill>
              <a:latin typeface="Candara" pitchFamily="34" charset="0"/>
            </a:endParaRPr>
          </a:p>
        </p:txBody>
      </p:sp>
      <p:sp>
        <p:nvSpPr>
          <p:cNvPr id="23" name="Footer Placeholder 2"/>
          <p:cNvSpPr>
            <a:spLocks noGrp="1"/>
          </p:cNvSpPr>
          <p:nvPr>
            <p:ph type="ftr" sz="quarter" idx="10"/>
          </p:nvPr>
        </p:nvSpPr>
        <p:spPr bwMode="auto">
          <a:xfrm>
            <a:off x="3009900" y="6553200"/>
            <a:ext cx="4495800" cy="30480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en-US" sz="1100" i="1" dirty="0">
                <a:solidFill>
                  <a:schemeClr val="accent1">
                    <a:lumMod val="50000"/>
                  </a:schemeClr>
                </a:solidFill>
                <a:latin typeface="Candara" pitchFamily="34" charset="0"/>
              </a:rPr>
              <a:t>How to Make Maps</a:t>
            </a:r>
            <a:r>
              <a:rPr lang="en-US" sz="1100" dirty="0">
                <a:solidFill>
                  <a:schemeClr val="accent1">
                    <a:lumMod val="50000"/>
                  </a:schemeClr>
                </a:solidFill>
                <a:latin typeface="Candara" pitchFamily="34" charset="0"/>
              </a:rPr>
              <a:t> : “Introduction”</a:t>
            </a:r>
            <a:endParaRPr lang="en-US" sz="1100" i="1" dirty="0">
              <a:solidFill>
                <a:schemeClr val="accent1">
                  <a:lumMod val="50000"/>
                </a:schemeClr>
              </a:solidFill>
              <a:latin typeface="Candara" pitchFamily="34" charset="0"/>
            </a:endParaRPr>
          </a:p>
        </p:txBody>
      </p:sp>
      <p:pic>
        <p:nvPicPr>
          <p:cNvPr id="5" name="Picture 4" descr="A picture containing photo&#10;&#10;Description automatically generated">
            <a:extLst>
              <a:ext uri="{FF2B5EF4-FFF2-40B4-BE49-F238E27FC236}">
                <a16:creationId xmlns:a16="http://schemas.microsoft.com/office/drawing/2014/main" id="{2A94CAE5-F695-4F53-9ADD-FA97268D5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88" y="126169"/>
            <a:ext cx="3665906" cy="6298421"/>
          </a:xfrm>
          <a:prstGeom prst="rect">
            <a:avLst/>
          </a:prstGeom>
        </p:spPr>
        <p:style>
          <a:lnRef idx="2">
            <a:schemeClr val="dk1"/>
          </a:lnRef>
          <a:fillRef idx="1">
            <a:schemeClr val="lt1"/>
          </a:fillRef>
          <a:effectRef idx="0">
            <a:schemeClr val="dk1"/>
          </a:effectRef>
          <a:fontRef idx="minor">
            <a:schemeClr val="dk1"/>
          </a:fontRef>
        </p:style>
      </p:pic>
      <p:sp>
        <p:nvSpPr>
          <p:cNvPr id="10" name="Rectangle 1">
            <a:extLst>
              <a:ext uri="{FF2B5EF4-FFF2-40B4-BE49-F238E27FC236}">
                <a16:creationId xmlns:a16="http://schemas.microsoft.com/office/drawing/2014/main" id="{15AE48A6-2E91-4007-93FA-66F023554C82}"/>
              </a:ext>
            </a:extLst>
          </p:cNvPr>
          <p:cNvSpPr>
            <a:spLocks noChangeArrowheads="1"/>
          </p:cNvSpPr>
          <p:nvPr/>
        </p:nvSpPr>
        <p:spPr bwMode="auto">
          <a:xfrm>
            <a:off x="4195264" y="5716704"/>
            <a:ext cx="4570195" cy="707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l"/>
            <a:r>
              <a:rPr lang="en-US" sz="1000" b="0" i="0" u="none" strike="noStrike" baseline="0" dirty="0" err="1">
                <a:solidFill>
                  <a:schemeClr val="tx1">
                    <a:lumMod val="50000"/>
                    <a:lumOff val="50000"/>
                  </a:schemeClr>
                </a:solidFill>
                <a:latin typeface="Arial" panose="020B0604020202020204" pitchFamily="34" charset="0"/>
                <a:cs typeface="Arial" panose="020B0604020202020204" pitchFamily="34" charset="0"/>
              </a:rPr>
              <a:t>Utrilla</a:t>
            </a:r>
            <a:r>
              <a:rPr lang="en-US" sz="1000" b="0" i="0" u="none" strike="noStrike" baseline="0" dirty="0">
                <a:solidFill>
                  <a:schemeClr val="tx1">
                    <a:lumMod val="50000"/>
                    <a:lumOff val="50000"/>
                  </a:schemeClr>
                </a:solidFill>
                <a:latin typeface="Arial" panose="020B0604020202020204" pitchFamily="34" charset="0"/>
                <a:cs typeface="Arial" panose="020B0604020202020204" pitchFamily="34" charset="0"/>
              </a:rPr>
              <a:t>, P., C. </a:t>
            </a:r>
            <a:r>
              <a:rPr lang="en-US" sz="1000" b="0" i="0" u="none" strike="noStrike" baseline="0" dirty="0" err="1">
                <a:solidFill>
                  <a:schemeClr val="tx1">
                    <a:lumMod val="50000"/>
                    <a:lumOff val="50000"/>
                  </a:schemeClr>
                </a:solidFill>
                <a:latin typeface="Arial" panose="020B0604020202020204" pitchFamily="34" charset="0"/>
                <a:cs typeface="Arial" panose="020B0604020202020204" pitchFamily="34" charset="0"/>
              </a:rPr>
              <a:t>Mazo</a:t>
            </a:r>
            <a:r>
              <a:rPr lang="en-US" sz="1000" b="0" i="0" u="none" strike="noStrike" baseline="0" dirty="0">
                <a:solidFill>
                  <a:schemeClr val="tx1">
                    <a:lumMod val="50000"/>
                    <a:lumOff val="50000"/>
                  </a:schemeClr>
                </a:solidFill>
                <a:latin typeface="Arial" panose="020B0604020202020204" pitchFamily="34" charset="0"/>
                <a:cs typeface="Arial" panose="020B0604020202020204" pitchFamily="34" charset="0"/>
              </a:rPr>
              <a:t>, M.C. </a:t>
            </a:r>
            <a:r>
              <a:rPr lang="en-US" sz="1000" b="0" i="0" u="none" strike="noStrike" baseline="0" dirty="0" err="1">
                <a:solidFill>
                  <a:schemeClr val="tx1">
                    <a:lumMod val="50000"/>
                    <a:lumOff val="50000"/>
                  </a:schemeClr>
                </a:solidFill>
                <a:latin typeface="Arial" panose="020B0604020202020204" pitchFamily="34" charset="0"/>
                <a:cs typeface="Arial" panose="020B0604020202020204" pitchFamily="34" charset="0"/>
              </a:rPr>
              <a:t>Sopena</a:t>
            </a:r>
            <a:r>
              <a:rPr lang="en-US" sz="1000" b="0" i="0" u="none" strike="noStrike" baseline="0" dirty="0">
                <a:solidFill>
                  <a:schemeClr val="tx1">
                    <a:lumMod val="50000"/>
                    <a:lumOff val="50000"/>
                  </a:schemeClr>
                </a:solidFill>
                <a:latin typeface="Arial" panose="020B0604020202020204" pitchFamily="34" charset="0"/>
                <a:cs typeface="Arial" panose="020B0604020202020204" pitchFamily="34" charset="0"/>
              </a:rPr>
              <a:t>, M. Martinez-Bea, and R. Domingo. 2009. “A </a:t>
            </a:r>
            <a:r>
              <a:rPr lang="en-US" sz="1000" b="0" i="0" u="none" strike="noStrike" baseline="0" dirty="0" err="1">
                <a:solidFill>
                  <a:schemeClr val="tx1">
                    <a:lumMod val="50000"/>
                    <a:lumOff val="50000"/>
                  </a:schemeClr>
                </a:solidFill>
                <a:latin typeface="Arial" panose="020B0604020202020204" pitchFamily="34" charset="0"/>
                <a:cs typeface="Arial" panose="020B0604020202020204" pitchFamily="34" charset="0"/>
              </a:rPr>
              <a:t>Palaeolithic</a:t>
            </a:r>
            <a:r>
              <a:rPr lang="en-US" sz="1000" b="0" i="0" u="none" strike="noStrike" baseline="0" dirty="0">
                <a:solidFill>
                  <a:schemeClr val="tx1">
                    <a:lumMod val="50000"/>
                    <a:lumOff val="50000"/>
                  </a:schemeClr>
                </a:solidFill>
                <a:latin typeface="Arial" panose="020B0604020202020204" pitchFamily="34" charset="0"/>
                <a:cs typeface="Arial" panose="020B0604020202020204" pitchFamily="34" charset="0"/>
              </a:rPr>
              <a:t> Map from 13,660 </a:t>
            </a:r>
            <a:r>
              <a:rPr lang="en-US" sz="1000" b="0" i="0" u="none" strike="noStrike" baseline="0" dirty="0" err="1">
                <a:solidFill>
                  <a:schemeClr val="tx1">
                    <a:lumMod val="50000"/>
                    <a:lumOff val="50000"/>
                  </a:schemeClr>
                </a:solidFill>
                <a:latin typeface="Arial" panose="020B0604020202020204" pitchFamily="34" charset="0"/>
                <a:cs typeface="Arial" panose="020B0604020202020204" pitchFamily="34" charset="0"/>
              </a:rPr>
              <a:t>calBP</a:t>
            </a:r>
            <a:r>
              <a:rPr lang="en-US" sz="1000" b="0" i="0" u="none" strike="noStrike" baseline="0" dirty="0">
                <a:solidFill>
                  <a:schemeClr val="tx1">
                    <a:lumMod val="50000"/>
                    <a:lumOff val="50000"/>
                  </a:schemeClr>
                </a:solidFill>
                <a:latin typeface="Arial" panose="020B0604020202020204" pitchFamily="34" charset="0"/>
                <a:cs typeface="Arial" panose="020B0604020202020204" pitchFamily="34" charset="0"/>
              </a:rPr>
              <a:t>: Engraved Stone Blocks from the Late Magdalenian in </a:t>
            </a:r>
            <a:r>
              <a:rPr lang="en-US" sz="1000" b="0" i="0" u="none" strike="noStrike" baseline="0" dirty="0" err="1">
                <a:solidFill>
                  <a:schemeClr val="tx1">
                    <a:lumMod val="50000"/>
                    <a:lumOff val="50000"/>
                  </a:schemeClr>
                </a:solidFill>
                <a:latin typeface="Arial" panose="020B0604020202020204" pitchFamily="34" charset="0"/>
                <a:cs typeface="Arial" panose="020B0604020202020204" pitchFamily="34" charset="0"/>
              </a:rPr>
              <a:t>Abauntz</a:t>
            </a:r>
            <a:r>
              <a:rPr lang="en-US" sz="1000" b="0" i="0" u="none" strike="noStrike" baseline="0" dirty="0">
                <a:solidFill>
                  <a:schemeClr val="tx1">
                    <a:lumMod val="50000"/>
                    <a:lumOff val="50000"/>
                  </a:schemeClr>
                </a:solidFill>
                <a:latin typeface="Arial" panose="020B0604020202020204" pitchFamily="34" charset="0"/>
                <a:cs typeface="Arial" panose="020B0604020202020204" pitchFamily="34" charset="0"/>
              </a:rPr>
              <a:t> Cave (Navarra, Spain).” </a:t>
            </a:r>
            <a:r>
              <a:rPr lang="en-US" sz="1000" b="0" i="1" u="none" strike="noStrike" baseline="0" dirty="0">
                <a:solidFill>
                  <a:schemeClr val="tx1">
                    <a:lumMod val="50000"/>
                    <a:lumOff val="50000"/>
                  </a:schemeClr>
                </a:solidFill>
                <a:latin typeface="Arial" panose="020B0604020202020204" pitchFamily="34" charset="0"/>
                <a:cs typeface="Arial" panose="020B0604020202020204" pitchFamily="34" charset="0"/>
              </a:rPr>
              <a:t>Journal of Human Evolution </a:t>
            </a:r>
            <a:r>
              <a:rPr lang="en-US" sz="1000" b="0" i="0" u="none" strike="noStrike" baseline="0" dirty="0">
                <a:solidFill>
                  <a:schemeClr val="tx1">
                    <a:lumMod val="50000"/>
                    <a:lumOff val="50000"/>
                  </a:schemeClr>
                </a:solidFill>
                <a:latin typeface="Arial" panose="020B0604020202020204" pitchFamily="34" charset="0"/>
                <a:cs typeface="Arial" panose="020B0604020202020204" pitchFamily="34" charset="0"/>
              </a:rPr>
              <a:t>57 (2):99–111. </a:t>
            </a:r>
            <a:r>
              <a:rPr lang="en-US" sz="1000" b="0" i="0" u="none" strike="noStrike" baseline="0" dirty="0" err="1">
                <a:solidFill>
                  <a:schemeClr val="tx1">
                    <a:lumMod val="50000"/>
                    <a:lumOff val="50000"/>
                  </a:schemeClr>
                </a:solidFill>
                <a:latin typeface="Arial" panose="020B0604020202020204" pitchFamily="34" charset="0"/>
                <a:cs typeface="Arial" panose="020B0604020202020204" pitchFamily="34" charset="0"/>
              </a:rPr>
              <a:t>doi</a:t>
            </a:r>
            <a:r>
              <a:rPr lang="en-US" sz="1000" b="0" i="0" u="none" strike="noStrike" baseline="0" dirty="0">
                <a:solidFill>
                  <a:schemeClr val="tx1">
                    <a:lumMod val="50000"/>
                    <a:lumOff val="50000"/>
                  </a:schemeClr>
                </a:solidFill>
                <a:latin typeface="Arial" panose="020B0604020202020204" pitchFamily="34" charset="0"/>
                <a:cs typeface="Arial" panose="020B0604020202020204" pitchFamily="34" charset="0"/>
              </a:rPr>
              <a:t>: 10.1016/j.jhevol.2009.05.005.</a:t>
            </a:r>
            <a:endParaRPr lang="en-US" sz="1000" kern="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A1C2C4D-D7A4-4CEF-8A4E-BB2D8943AA2A}"/>
              </a:ext>
            </a:extLst>
          </p:cNvPr>
          <p:cNvSpPr txBox="1"/>
          <p:nvPr/>
        </p:nvSpPr>
        <p:spPr>
          <a:xfrm>
            <a:off x="4249225" y="1585560"/>
            <a:ext cx="4462272" cy="203132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spcBef>
                <a:spcPts val="0"/>
              </a:spcBef>
            </a:pPr>
            <a:r>
              <a:rPr lang="en-US" dirty="0">
                <a:solidFill>
                  <a:schemeClr val="tx1"/>
                </a:solidFill>
                <a:latin typeface="Myriad Pro" pitchFamily="34" charset="0"/>
              </a:rPr>
              <a:t>The oldest identified map may have been an engraved block cave in Spain showing landscape features and hunting sites. The map originates from about 14,000 years ago (</a:t>
            </a:r>
            <a:r>
              <a:rPr lang="en-US" dirty="0" err="1">
                <a:solidFill>
                  <a:schemeClr val="tx1"/>
                </a:solidFill>
                <a:latin typeface="Myriad Pro" pitchFamily="34" charset="0"/>
              </a:rPr>
              <a:t>Utrilla</a:t>
            </a:r>
            <a:r>
              <a:rPr lang="en-US" dirty="0">
                <a:solidFill>
                  <a:schemeClr val="tx1"/>
                </a:solidFill>
                <a:latin typeface="Myriad Pro" pitchFamily="34" charset="0"/>
              </a:rPr>
              <a:t> et al. 2009), 7,000 years before the first writing appeared in China,  in China, circa 7,000 BP.</a:t>
            </a:r>
          </a:p>
        </p:txBody>
      </p:sp>
      <p:sp>
        <p:nvSpPr>
          <p:cNvPr id="12" name="Footer Placeholder 2">
            <a:extLst>
              <a:ext uri="{FF2B5EF4-FFF2-40B4-BE49-F238E27FC236}">
                <a16:creationId xmlns:a16="http://schemas.microsoft.com/office/drawing/2014/main" id="{757122D8-2543-4AF3-906B-54EC21CBBF6A}"/>
              </a:ext>
            </a:extLst>
          </p:cNvPr>
          <p:cNvSpPr txBox="1">
            <a:spLocks/>
          </p:cNvSpPr>
          <p:nvPr/>
        </p:nvSpPr>
        <p:spPr bwMode="auto">
          <a:xfrm>
            <a:off x="7543800" y="6553200"/>
            <a:ext cx="1600200" cy="304800"/>
          </a:xfrm>
          <a:prstGeom prst="rect">
            <a:avLst/>
          </a:prstGeom>
          <a:noFill/>
          <a:ln w="9525">
            <a:noFill/>
            <a:miter lim="800000"/>
            <a:headEnd/>
            <a:tailEnd/>
          </a:ln>
        </p:spPr>
        <p:txBody>
          <a:bodyPr anchor="ctr"/>
          <a:lstStyle/>
          <a:p>
            <a:pPr algn="ctr">
              <a:defRPr/>
            </a:pPr>
            <a:r>
              <a:rPr lang="en-US" sz="1100" dirty="0">
                <a:solidFill>
                  <a:schemeClr val="accent1">
                    <a:lumMod val="50000"/>
                  </a:schemeClr>
                </a:solidFill>
                <a:latin typeface="Candara" pitchFamily="34" charset="0"/>
                <a:cs typeface="+mn-cs"/>
              </a:rPr>
              <a:t>Chapter 01</a:t>
            </a:r>
          </a:p>
        </p:txBody>
      </p:sp>
    </p:spTree>
    <p:extLst>
      <p:ext uri="{BB962C8B-B14F-4D97-AF65-F5344CB8AC3E}">
        <p14:creationId xmlns:p14="http://schemas.microsoft.com/office/powerpoint/2010/main" val="3399535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94CAE5-F695-4F53-9ADD-FA97268D5B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88685" y="228601"/>
            <a:ext cx="5069460" cy="6023120"/>
          </a:xfrm>
          <a:prstGeom prst="rect">
            <a:avLst/>
          </a:prstGeom>
        </p:spPr>
        <p:style>
          <a:lnRef idx="2">
            <a:schemeClr val="dk1"/>
          </a:lnRef>
          <a:fillRef idx="1">
            <a:schemeClr val="lt1"/>
          </a:fillRef>
          <a:effectRef idx="0">
            <a:schemeClr val="dk1"/>
          </a:effectRef>
          <a:fontRef idx="minor">
            <a:schemeClr val="dk1"/>
          </a:fontRef>
        </p:style>
      </p:pic>
      <p:sp>
        <p:nvSpPr>
          <p:cNvPr id="15" name="Footer Placeholder 2"/>
          <p:cNvSpPr txBox="1">
            <a:spLocks/>
          </p:cNvSpPr>
          <p:nvPr/>
        </p:nvSpPr>
        <p:spPr bwMode="auto">
          <a:xfrm>
            <a:off x="838200" y="6553200"/>
            <a:ext cx="2133600" cy="304800"/>
          </a:xfrm>
          <a:prstGeom prst="rect">
            <a:avLst/>
          </a:prstGeom>
          <a:noFill/>
          <a:ln w="9525">
            <a:noFill/>
            <a:miter lim="800000"/>
            <a:headEnd/>
            <a:tailEnd/>
          </a:ln>
        </p:spPr>
        <p:txBody>
          <a:bodyPr anchor="ctr"/>
          <a:lstStyle/>
          <a:p>
            <a:pPr algn="ctr">
              <a:defRPr/>
            </a:pPr>
            <a:r>
              <a:rPr lang="en-US" sz="1100" dirty="0">
                <a:solidFill>
                  <a:schemeClr val="accent1">
                    <a:lumMod val="50000"/>
                  </a:schemeClr>
                </a:solidFill>
                <a:latin typeface="Candara" pitchFamily="34" charset="0"/>
                <a:cs typeface="+mn-cs"/>
              </a:rPr>
              <a:t>Anthamatten</a:t>
            </a:r>
          </a:p>
        </p:txBody>
      </p:sp>
      <p:sp>
        <p:nvSpPr>
          <p:cNvPr id="17" name="Slide Number Placeholder 1"/>
          <p:cNvSpPr>
            <a:spLocks noGrp="1"/>
          </p:cNvSpPr>
          <p:nvPr>
            <p:ph type="sldNum" sz="quarter" idx="11"/>
          </p:nvPr>
        </p:nvSpPr>
        <p:spPr>
          <a:xfrm>
            <a:off x="0" y="6553200"/>
            <a:ext cx="800100" cy="304800"/>
          </a:xfrm>
        </p:spPr>
        <p:txBody>
          <a:bodyPr/>
          <a:lstStyle/>
          <a:p>
            <a:pPr>
              <a:defRPr/>
            </a:pPr>
            <a:fld id="{6990218C-B0C0-45E1-82F9-30455F747CF2}" type="slidenum">
              <a:rPr lang="en-US" b="0">
                <a:solidFill>
                  <a:schemeClr val="accent1">
                    <a:lumMod val="50000"/>
                  </a:schemeClr>
                </a:solidFill>
                <a:latin typeface="Candara" pitchFamily="34" charset="0"/>
              </a:rPr>
              <a:pPr>
                <a:defRPr/>
              </a:pPr>
              <a:t>2</a:t>
            </a:fld>
            <a:endParaRPr lang="en-US" b="0" dirty="0">
              <a:solidFill>
                <a:schemeClr val="accent1">
                  <a:lumMod val="50000"/>
                </a:schemeClr>
              </a:solidFill>
              <a:latin typeface="Candara" pitchFamily="34" charset="0"/>
            </a:endParaRPr>
          </a:p>
        </p:txBody>
      </p:sp>
      <p:sp>
        <p:nvSpPr>
          <p:cNvPr id="11" name="TextBox 10">
            <a:extLst>
              <a:ext uri="{FF2B5EF4-FFF2-40B4-BE49-F238E27FC236}">
                <a16:creationId xmlns:a16="http://schemas.microsoft.com/office/drawing/2014/main" id="{EA1C2C4D-D7A4-4CEF-8A4E-BB2D8943AA2A}"/>
              </a:ext>
            </a:extLst>
          </p:cNvPr>
          <p:cNvSpPr txBox="1"/>
          <p:nvPr/>
        </p:nvSpPr>
        <p:spPr>
          <a:xfrm>
            <a:off x="232235" y="1585560"/>
            <a:ext cx="3187615" cy="203132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spcBef>
                <a:spcPts val="0"/>
              </a:spcBef>
            </a:pPr>
            <a:r>
              <a:rPr lang="en-US" dirty="0">
                <a:solidFill>
                  <a:schemeClr val="tx1"/>
                </a:solidFill>
                <a:latin typeface="Myriad Pro" pitchFamily="34" charset="0"/>
              </a:rPr>
              <a:t>Like all cartographic work, these maps reflect the culture and society of the time. One of the best-known maps from near the end of the Middle Ages is the Hereford </a:t>
            </a:r>
            <a:r>
              <a:rPr lang="en-US" dirty="0" err="1">
                <a:solidFill>
                  <a:schemeClr val="tx1"/>
                </a:solidFill>
                <a:latin typeface="Myriad Pro" pitchFamily="34" charset="0"/>
              </a:rPr>
              <a:t>Mappa</a:t>
            </a:r>
            <a:r>
              <a:rPr lang="en-US" dirty="0">
                <a:solidFill>
                  <a:schemeClr val="tx1"/>
                </a:solidFill>
                <a:latin typeface="Myriad Pro" pitchFamily="34" charset="0"/>
              </a:rPr>
              <a:t> Mundi, located in England.</a:t>
            </a:r>
          </a:p>
        </p:txBody>
      </p:sp>
      <p:sp>
        <p:nvSpPr>
          <p:cNvPr id="9" name="Footer Placeholder 2">
            <a:extLst>
              <a:ext uri="{FF2B5EF4-FFF2-40B4-BE49-F238E27FC236}">
                <a16:creationId xmlns:a16="http://schemas.microsoft.com/office/drawing/2014/main" id="{A9BE31F0-C121-43B7-AF84-947FFB8C0A18}"/>
              </a:ext>
            </a:extLst>
          </p:cNvPr>
          <p:cNvSpPr txBox="1">
            <a:spLocks/>
          </p:cNvSpPr>
          <p:nvPr/>
        </p:nvSpPr>
        <p:spPr bwMode="auto">
          <a:xfrm>
            <a:off x="7543800" y="6553200"/>
            <a:ext cx="1600200" cy="304800"/>
          </a:xfrm>
          <a:prstGeom prst="rect">
            <a:avLst/>
          </a:prstGeom>
          <a:noFill/>
          <a:ln w="9525">
            <a:noFill/>
            <a:miter lim="800000"/>
            <a:headEnd/>
            <a:tailEnd/>
          </a:ln>
        </p:spPr>
        <p:txBody>
          <a:bodyPr anchor="ctr"/>
          <a:lstStyle/>
          <a:p>
            <a:pPr algn="ctr">
              <a:defRPr/>
            </a:pPr>
            <a:r>
              <a:rPr lang="en-US" sz="1100" dirty="0">
                <a:solidFill>
                  <a:schemeClr val="accent1">
                    <a:lumMod val="50000"/>
                  </a:schemeClr>
                </a:solidFill>
                <a:latin typeface="Candara" pitchFamily="34" charset="0"/>
                <a:cs typeface="+mn-cs"/>
              </a:rPr>
              <a:t>Chapter 01</a:t>
            </a:r>
          </a:p>
        </p:txBody>
      </p:sp>
      <p:sp>
        <p:nvSpPr>
          <p:cNvPr id="10" name="Footer Placeholder 2">
            <a:extLst>
              <a:ext uri="{FF2B5EF4-FFF2-40B4-BE49-F238E27FC236}">
                <a16:creationId xmlns:a16="http://schemas.microsoft.com/office/drawing/2014/main" id="{D1ADFE2E-2A5D-4069-A2D0-CFA1FFC322FF}"/>
              </a:ext>
            </a:extLst>
          </p:cNvPr>
          <p:cNvSpPr>
            <a:spLocks noGrp="1"/>
          </p:cNvSpPr>
          <p:nvPr>
            <p:ph type="ftr" sz="quarter" idx="10"/>
          </p:nvPr>
        </p:nvSpPr>
        <p:spPr bwMode="auto">
          <a:xfrm>
            <a:off x="3009900" y="6553200"/>
            <a:ext cx="4495800" cy="30480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en-US" sz="1100" i="1" dirty="0">
                <a:solidFill>
                  <a:schemeClr val="accent1">
                    <a:lumMod val="50000"/>
                  </a:schemeClr>
                </a:solidFill>
                <a:latin typeface="Candara" pitchFamily="34" charset="0"/>
              </a:rPr>
              <a:t>How to Make Maps</a:t>
            </a:r>
            <a:r>
              <a:rPr lang="en-US" sz="1100" dirty="0">
                <a:solidFill>
                  <a:schemeClr val="accent1">
                    <a:lumMod val="50000"/>
                  </a:schemeClr>
                </a:solidFill>
                <a:latin typeface="Candara" pitchFamily="34" charset="0"/>
              </a:rPr>
              <a:t> : “Introduction”</a:t>
            </a:r>
            <a:endParaRPr lang="en-US" sz="1100" i="1" dirty="0">
              <a:solidFill>
                <a:schemeClr val="accent1">
                  <a:lumMod val="50000"/>
                </a:schemeClr>
              </a:solidFill>
              <a:latin typeface="Candara" pitchFamily="34" charset="0"/>
            </a:endParaRPr>
          </a:p>
        </p:txBody>
      </p:sp>
    </p:spTree>
    <p:extLst>
      <p:ext uri="{BB962C8B-B14F-4D97-AF65-F5344CB8AC3E}">
        <p14:creationId xmlns:p14="http://schemas.microsoft.com/office/powerpoint/2010/main" val="1858527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94CAE5-F695-4F53-9ADD-FA97268D5B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28600"/>
            <a:ext cx="8229600" cy="5538579"/>
          </a:xfrm>
          <a:prstGeom prst="rect">
            <a:avLst/>
          </a:prstGeom>
        </p:spPr>
        <p:style>
          <a:lnRef idx="2">
            <a:schemeClr val="dk1"/>
          </a:lnRef>
          <a:fillRef idx="1">
            <a:schemeClr val="lt1"/>
          </a:fillRef>
          <a:effectRef idx="0">
            <a:schemeClr val="dk1"/>
          </a:effectRef>
          <a:fontRef idx="minor">
            <a:schemeClr val="dk1"/>
          </a:fontRef>
        </p:style>
      </p:pic>
      <p:sp>
        <p:nvSpPr>
          <p:cNvPr id="15" name="Footer Placeholder 2"/>
          <p:cNvSpPr txBox="1">
            <a:spLocks/>
          </p:cNvSpPr>
          <p:nvPr/>
        </p:nvSpPr>
        <p:spPr bwMode="auto">
          <a:xfrm>
            <a:off x="838200" y="6553200"/>
            <a:ext cx="2133600" cy="304800"/>
          </a:xfrm>
          <a:prstGeom prst="rect">
            <a:avLst/>
          </a:prstGeom>
          <a:noFill/>
          <a:ln w="9525">
            <a:noFill/>
            <a:miter lim="800000"/>
            <a:headEnd/>
            <a:tailEnd/>
          </a:ln>
        </p:spPr>
        <p:txBody>
          <a:bodyPr anchor="ctr"/>
          <a:lstStyle/>
          <a:p>
            <a:pPr algn="ctr">
              <a:defRPr/>
            </a:pPr>
            <a:r>
              <a:rPr lang="en-US" sz="1100" dirty="0">
                <a:solidFill>
                  <a:schemeClr val="accent1">
                    <a:lumMod val="50000"/>
                  </a:schemeClr>
                </a:solidFill>
                <a:latin typeface="Candara" pitchFamily="34" charset="0"/>
                <a:cs typeface="+mn-cs"/>
              </a:rPr>
              <a:t>Anthamatten</a:t>
            </a:r>
          </a:p>
        </p:txBody>
      </p:sp>
      <p:sp>
        <p:nvSpPr>
          <p:cNvPr id="17" name="Slide Number Placeholder 1"/>
          <p:cNvSpPr>
            <a:spLocks noGrp="1"/>
          </p:cNvSpPr>
          <p:nvPr>
            <p:ph type="sldNum" sz="quarter" idx="11"/>
          </p:nvPr>
        </p:nvSpPr>
        <p:spPr>
          <a:xfrm>
            <a:off x="0" y="6553200"/>
            <a:ext cx="800100" cy="304800"/>
          </a:xfrm>
        </p:spPr>
        <p:txBody>
          <a:bodyPr/>
          <a:lstStyle/>
          <a:p>
            <a:pPr>
              <a:defRPr/>
            </a:pPr>
            <a:fld id="{6990218C-B0C0-45E1-82F9-30455F747CF2}" type="slidenum">
              <a:rPr lang="en-US" b="0">
                <a:solidFill>
                  <a:schemeClr val="accent1">
                    <a:lumMod val="50000"/>
                  </a:schemeClr>
                </a:solidFill>
                <a:latin typeface="Candara" pitchFamily="34" charset="0"/>
              </a:rPr>
              <a:pPr>
                <a:defRPr/>
              </a:pPr>
              <a:t>3</a:t>
            </a:fld>
            <a:endParaRPr lang="en-US" b="0" dirty="0">
              <a:solidFill>
                <a:schemeClr val="accent1">
                  <a:lumMod val="50000"/>
                </a:schemeClr>
              </a:solidFill>
              <a:latin typeface="Candara" pitchFamily="34" charset="0"/>
            </a:endParaRPr>
          </a:p>
        </p:txBody>
      </p:sp>
      <p:sp>
        <p:nvSpPr>
          <p:cNvPr id="10" name="Rectangle 1">
            <a:extLst>
              <a:ext uri="{FF2B5EF4-FFF2-40B4-BE49-F238E27FC236}">
                <a16:creationId xmlns:a16="http://schemas.microsoft.com/office/drawing/2014/main" id="{15AE48A6-2E91-4007-93FA-66F023554C82}"/>
              </a:ext>
            </a:extLst>
          </p:cNvPr>
          <p:cNvSpPr>
            <a:spLocks noChangeArrowheads="1"/>
          </p:cNvSpPr>
          <p:nvPr/>
        </p:nvSpPr>
        <p:spPr bwMode="auto">
          <a:xfrm>
            <a:off x="457200" y="5870592"/>
            <a:ext cx="8229600" cy="55399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l"/>
            <a:r>
              <a:rPr lang="en-US" sz="1000" b="0" i="0" u="none" strike="noStrike" baseline="0" dirty="0">
                <a:solidFill>
                  <a:schemeClr val="tx1">
                    <a:lumMod val="50000"/>
                    <a:lumOff val="50000"/>
                  </a:schemeClr>
                </a:solidFill>
                <a:latin typeface="Arial" panose="020B0604020202020204" pitchFamily="34" charset="0"/>
                <a:cs typeface="Arial" panose="020B0604020202020204" pitchFamily="34" charset="0"/>
              </a:rPr>
              <a:t>“Map of the Eastern Part of the Province of </a:t>
            </a:r>
            <a:r>
              <a:rPr lang="en-US" sz="1000" b="0" i="0" u="none" strike="noStrike" baseline="0" dirty="0" err="1">
                <a:solidFill>
                  <a:schemeClr val="tx1">
                    <a:lumMod val="50000"/>
                    <a:lumOff val="50000"/>
                  </a:schemeClr>
                </a:solidFill>
                <a:latin typeface="Arial" panose="020B0604020202020204" pitchFamily="34" charset="0"/>
                <a:cs typeface="Arial" panose="020B0604020202020204" pitchFamily="34" charset="0"/>
              </a:rPr>
              <a:t>Verina</a:t>
            </a:r>
            <a:r>
              <a:rPr lang="en-US" sz="1000" b="0" i="0" u="none" strike="noStrike" baseline="0" dirty="0">
                <a:solidFill>
                  <a:schemeClr val="tx1">
                    <a:lumMod val="50000"/>
                    <a:lumOff val="50000"/>
                  </a:schemeClr>
                </a:solidFill>
                <a:latin typeface="Arial" panose="020B0604020202020204" pitchFamily="34" charset="0"/>
                <a:cs typeface="Arial" panose="020B0604020202020204" pitchFamily="34" charset="0"/>
              </a:rPr>
              <a:t>, between the </a:t>
            </a:r>
            <a:r>
              <a:rPr lang="en-US" sz="1000" b="0" i="0" u="none" strike="noStrike" baseline="0" dirty="0" err="1">
                <a:solidFill>
                  <a:schemeClr val="tx1">
                    <a:lumMod val="50000"/>
                    <a:lumOff val="50000"/>
                  </a:schemeClr>
                </a:solidFill>
                <a:latin typeface="Arial" panose="020B0604020202020204" pitchFamily="34" charset="0"/>
                <a:cs typeface="Arial" panose="020B0604020202020204" pitchFamily="34" charset="0"/>
              </a:rPr>
              <a:t>Oronooko</a:t>
            </a:r>
            <a:r>
              <a:rPr lang="en-US" sz="1000" b="0" i="0" u="none" strike="noStrike" baseline="0" dirty="0">
                <a:solidFill>
                  <a:schemeClr val="tx1">
                    <a:lumMod val="50000"/>
                    <a:lumOff val="50000"/>
                  </a:schemeClr>
                </a:solidFill>
                <a:latin typeface="Arial" panose="020B0604020202020204" pitchFamily="34" charset="0"/>
                <a:cs typeface="Arial" panose="020B0604020202020204" pitchFamily="34" charset="0"/>
              </a:rPr>
              <a:t> the Abura &amp; the Rio Meta Compiled from Astronomical Observations &amp; Materials Collected on the Spot by Alexander Humboldt.” The image was taken from Princeton University’s Digital Collection. (http://libweb5.princeton.edu/visual_materials/maps/websites/thematic-maps/humboldt/humboldt.html).</a:t>
            </a:r>
          </a:p>
        </p:txBody>
      </p:sp>
      <p:sp>
        <p:nvSpPr>
          <p:cNvPr id="9" name="Footer Placeholder 2">
            <a:extLst>
              <a:ext uri="{FF2B5EF4-FFF2-40B4-BE49-F238E27FC236}">
                <a16:creationId xmlns:a16="http://schemas.microsoft.com/office/drawing/2014/main" id="{05F5D2B1-98A0-47B3-866F-CB6CAD32FF54}"/>
              </a:ext>
            </a:extLst>
          </p:cNvPr>
          <p:cNvSpPr txBox="1">
            <a:spLocks/>
          </p:cNvSpPr>
          <p:nvPr/>
        </p:nvSpPr>
        <p:spPr bwMode="auto">
          <a:xfrm>
            <a:off x="7543800" y="6553200"/>
            <a:ext cx="1600200" cy="304800"/>
          </a:xfrm>
          <a:prstGeom prst="rect">
            <a:avLst/>
          </a:prstGeom>
          <a:noFill/>
          <a:ln w="9525">
            <a:noFill/>
            <a:miter lim="800000"/>
            <a:headEnd/>
            <a:tailEnd/>
          </a:ln>
        </p:spPr>
        <p:txBody>
          <a:bodyPr anchor="ctr"/>
          <a:lstStyle/>
          <a:p>
            <a:pPr algn="ctr">
              <a:defRPr/>
            </a:pPr>
            <a:r>
              <a:rPr lang="en-US" sz="1100" dirty="0">
                <a:solidFill>
                  <a:schemeClr val="accent1">
                    <a:lumMod val="50000"/>
                  </a:schemeClr>
                </a:solidFill>
                <a:latin typeface="Candara" pitchFamily="34" charset="0"/>
                <a:cs typeface="+mn-cs"/>
              </a:rPr>
              <a:t>Chapter 01</a:t>
            </a:r>
          </a:p>
        </p:txBody>
      </p:sp>
      <p:sp>
        <p:nvSpPr>
          <p:cNvPr id="11" name="Footer Placeholder 2">
            <a:extLst>
              <a:ext uri="{FF2B5EF4-FFF2-40B4-BE49-F238E27FC236}">
                <a16:creationId xmlns:a16="http://schemas.microsoft.com/office/drawing/2014/main" id="{3457F9FA-CA7B-423F-9131-A68FF07085EF}"/>
              </a:ext>
            </a:extLst>
          </p:cNvPr>
          <p:cNvSpPr>
            <a:spLocks noGrp="1"/>
          </p:cNvSpPr>
          <p:nvPr>
            <p:ph type="ftr" sz="quarter" idx="10"/>
          </p:nvPr>
        </p:nvSpPr>
        <p:spPr bwMode="auto">
          <a:xfrm>
            <a:off x="3009900" y="6553200"/>
            <a:ext cx="4495800" cy="30480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en-US" sz="1100" i="1" dirty="0">
                <a:solidFill>
                  <a:schemeClr val="accent1">
                    <a:lumMod val="50000"/>
                  </a:schemeClr>
                </a:solidFill>
                <a:latin typeface="Candara" pitchFamily="34" charset="0"/>
              </a:rPr>
              <a:t>How to Make Maps</a:t>
            </a:r>
            <a:r>
              <a:rPr lang="en-US" sz="1100" dirty="0">
                <a:solidFill>
                  <a:schemeClr val="accent1">
                    <a:lumMod val="50000"/>
                  </a:schemeClr>
                </a:solidFill>
                <a:latin typeface="Candara" pitchFamily="34" charset="0"/>
              </a:rPr>
              <a:t> : “Introduction”</a:t>
            </a:r>
            <a:endParaRPr lang="en-US" sz="1100" i="1" dirty="0">
              <a:solidFill>
                <a:schemeClr val="accent1">
                  <a:lumMod val="50000"/>
                </a:schemeClr>
              </a:solidFill>
              <a:latin typeface="Candara" pitchFamily="34" charset="0"/>
            </a:endParaRPr>
          </a:p>
        </p:txBody>
      </p:sp>
    </p:spTree>
    <p:extLst>
      <p:ext uri="{BB962C8B-B14F-4D97-AF65-F5344CB8AC3E}">
        <p14:creationId xmlns:p14="http://schemas.microsoft.com/office/powerpoint/2010/main" val="2483663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94CAE5-F695-4F53-9ADD-FA97268D5B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49624" y="663840"/>
            <a:ext cx="5069460" cy="4771049"/>
          </a:xfrm>
          <a:prstGeom prst="rect">
            <a:avLst/>
          </a:prstGeom>
        </p:spPr>
        <p:style>
          <a:lnRef idx="2">
            <a:schemeClr val="dk1"/>
          </a:lnRef>
          <a:fillRef idx="1">
            <a:schemeClr val="lt1"/>
          </a:fillRef>
          <a:effectRef idx="0">
            <a:schemeClr val="dk1"/>
          </a:effectRef>
          <a:fontRef idx="minor">
            <a:schemeClr val="dk1"/>
          </a:fontRef>
        </p:style>
      </p:pic>
      <p:sp>
        <p:nvSpPr>
          <p:cNvPr id="15" name="Footer Placeholder 2"/>
          <p:cNvSpPr txBox="1">
            <a:spLocks/>
          </p:cNvSpPr>
          <p:nvPr/>
        </p:nvSpPr>
        <p:spPr bwMode="auto">
          <a:xfrm>
            <a:off x="838200" y="6553200"/>
            <a:ext cx="2133600" cy="304800"/>
          </a:xfrm>
          <a:prstGeom prst="rect">
            <a:avLst/>
          </a:prstGeom>
          <a:noFill/>
          <a:ln w="9525">
            <a:noFill/>
            <a:miter lim="800000"/>
            <a:headEnd/>
            <a:tailEnd/>
          </a:ln>
        </p:spPr>
        <p:txBody>
          <a:bodyPr anchor="ctr"/>
          <a:lstStyle/>
          <a:p>
            <a:pPr algn="ctr">
              <a:defRPr/>
            </a:pPr>
            <a:r>
              <a:rPr lang="en-US" sz="1100" dirty="0">
                <a:solidFill>
                  <a:schemeClr val="accent1">
                    <a:lumMod val="50000"/>
                  </a:schemeClr>
                </a:solidFill>
                <a:latin typeface="Candara" pitchFamily="34" charset="0"/>
                <a:cs typeface="+mn-cs"/>
              </a:rPr>
              <a:t>Anthamatten</a:t>
            </a:r>
          </a:p>
        </p:txBody>
      </p:sp>
      <p:sp>
        <p:nvSpPr>
          <p:cNvPr id="17" name="Slide Number Placeholder 1"/>
          <p:cNvSpPr>
            <a:spLocks noGrp="1"/>
          </p:cNvSpPr>
          <p:nvPr>
            <p:ph type="sldNum" sz="quarter" idx="11"/>
          </p:nvPr>
        </p:nvSpPr>
        <p:spPr>
          <a:xfrm>
            <a:off x="0" y="6553200"/>
            <a:ext cx="800100" cy="304800"/>
          </a:xfrm>
        </p:spPr>
        <p:txBody>
          <a:bodyPr/>
          <a:lstStyle/>
          <a:p>
            <a:pPr>
              <a:defRPr/>
            </a:pPr>
            <a:fld id="{6990218C-B0C0-45E1-82F9-30455F747CF2}" type="slidenum">
              <a:rPr lang="en-US" b="0">
                <a:solidFill>
                  <a:schemeClr val="accent1">
                    <a:lumMod val="50000"/>
                  </a:schemeClr>
                </a:solidFill>
                <a:latin typeface="Candara" pitchFamily="34" charset="0"/>
              </a:rPr>
              <a:pPr>
                <a:defRPr/>
              </a:pPr>
              <a:t>4</a:t>
            </a:fld>
            <a:endParaRPr lang="en-US" b="0" dirty="0">
              <a:solidFill>
                <a:schemeClr val="accent1">
                  <a:lumMod val="50000"/>
                </a:schemeClr>
              </a:solidFill>
              <a:latin typeface="Candara" pitchFamily="34" charset="0"/>
            </a:endParaRPr>
          </a:p>
        </p:txBody>
      </p:sp>
      <p:sp>
        <p:nvSpPr>
          <p:cNvPr id="11" name="TextBox 10">
            <a:extLst>
              <a:ext uri="{FF2B5EF4-FFF2-40B4-BE49-F238E27FC236}">
                <a16:creationId xmlns:a16="http://schemas.microsoft.com/office/drawing/2014/main" id="{EA1C2C4D-D7A4-4CEF-8A4E-BB2D8943AA2A}"/>
              </a:ext>
            </a:extLst>
          </p:cNvPr>
          <p:cNvSpPr txBox="1"/>
          <p:nvPr/>
        </p:nvSpPr>
        <p:spPr>
          <a:xfrm>
            <a:off x="309045" y="471815"/>
            <a:ext cx="3266300" cy="535531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spcBef>
                <a:spcPts val="0"/>
              </a:spcBef>
            </a:pPr>
            <a:r>
              <a:rPr lang="en-US" dirty="0">
                <a:solidFill>
                  <a:schemeClr val="tx1"/>
                </a:solidFill>
                <a:latin typeface="Myriad Pro" pitchFamily="34" charset="0"/>
              </a:rPr>
              <a:t>One of the best-known early examples of analytical cartography was a map by John Snow, a eighteenth century doctor who produced maps of cholera deaths in the Soho neighborhood in London to support his idea that cholera was water-borne (Johnson 2006). </a:t>
            </a:r>
          </a:p>
          <a:p>
            <a:pPr algn="ctr">
              <a:spcBef>
                <a:spcPts val="0"/>
              </a:spcBef>
            </a:pPr>
            <a:endParaRPr lang="en-US" dirty="0">
              <a:solidFill>
                <a:schemeClr val="tx1"/>
              </a:solidFill>
              <a:latin typeface="Myriad Pro" pitchFamily="34" charset="0"/>
            </a:endParaRPr>
          </a:p>
          <a:p>
            <a:pPr algn="ctr">
              <a:spcBef>
                <a:spcPts val="0"/>
              </a:spcBef>
            </a:pPr>
            <a:r>
              <a:rPr lang="en-US" dirty="0">
                <a:solidFill>
                  <a:schemeClr val="tx1"/>
                </a:solidFill>
                <a:latin typeface="Myriad Pro" pitchFamily="34" charset="0"/>
              </a:rPr>
              <a:t>The black marks represent cholera deaths that occurred during an outbreak. Snow made the compelling case that the deaths were clustered around the Broad Street water pump, arguing that the pump was the origin of the disease.</a:t>
            </a:r>
          </a:p>
        </p:txBody>
      </p:sp>
      <p:sp>
        <p:nvSpPr>
          <p:cNvPr id="9" name="Footer Placeholder 2">
            <a:extLst>
              <a:ext uri="{FF2B5EF4-FFF2-40B4-BE49-F238E27FC236}">
                <a16:creationId xmlns:a16="http://schemas.microsoft.com/office/drawing/2014/main" id="{17B4942D-C01A-425A-B3A1-3B96CF5B9FAF}"/>
              </a:ext>
            </a:extLst>
          </p:cNvPr>
          <p:cNvSpPr txBox="1">
            <a:spLocks/>
          </p:cNvSpPr>
          <p:nvPr/>
        </p:nvSpPr>
        <p:spPr bwMode="auto">
          <a:xfrm>
            <a:off x="7543800" y="6553200"/>
            <a:ext cx="1600200" cy="304800"/>
          </a:xfrm>
          <a:prstGeom prst="rect">
            <a:avLst/>
          </a:prstGeom>
          <a:noFill/>
          <a:ln w="9525">
            <a:noFill/>
            <a:miter lim="800000"/>
            <a:headEnd/>
            <a:tailEnd/>
          </a:ln>
        </p:spPr>
        <p:txBody>
          <a:bodyPr anchor="ctr"/>
          <a:lstStyle/>
          <a:p>
            <a:pPr algn="ctr">
              <a:defRPr/>
            </a:pPr>
            <a:r>
              <a:rPr lang="en-US" sz="1100" dirty="0">
                <a:solidFill>
                  <a:schemeClr val="accent1">
                    <a:lumMod val="50000"/>
                  </a:schemeClr>
                </a:solidFill>
                <a:latin typeface="Candara" pitchFamily="34" charset="0"/>
                <a:cs typeface="+mn-cs"/>
              </a:rPr>
              <a:t>Chapter 01</a:t>
            </a:r>
          </a:p>
        </p:txBody>
      </p:sp>
      <p:sp>
        <p:nvSpPr>
          <p:cNvPr id="10" name="Footer Placeholder 2">
            <a:extLst>
              <a:ext uri="{FF2B5EF4-FFF2-40B4-BE49-F238E27FC236}">
                <a16:creationId xmlns:a16="http://schemas.microsoft.com/office/drawing/2014/main" id="{F8F47B4D-FC50-41F8-85C8-85B5ED40351A}"/>
              </a:ext>
            </a:extLst>
          </p:cNvPr>
          <p:cNvSpPr>
            <a:spLocks noGrp="1"/>
          </p:cNvSpPr>
          <p:nvPr>
            <p:ph type="ftr" sz="quarter" idx="10"/>
          </p:nvPr>
        </p:nvSpPr>
        <p:spPr bwMode="auto">
          <a:xfrm>
            <a:off x="3009900" y="6553200"/>
            <a:ext cx="4495800" cy="30480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en-US" sz="1100" i="1" dirty="0">
                <a:solidFill>
                  <a:schemeClr val="accent1">
                    <a:lumMod val="50000"/>
                  </a:schemeClr>
                </a:solidFill>
                <a:latin typeface="Candara" pitchFamily="34" charset="0"/>
              </a:rPr>
              <a:t>How to Make Maps</a:t>
            </a:r>
            <a:r>
              <a:rPr lang="en-US" sz="1100" dirty="0">
                <a:solidFill>
                  <a:schemeClr val="accent1">
                    <a:lumMod val="50000"/>
                  </a:schemeClr>
                </a:solidFill>
                <a:latin typeface="Candara" pitchFamily="34" charset="0"/>
              </a:rPr>
              <a:t> : “Introduction”</a:t>
            </a:r>
            <a:endParaRPr lang="en-US" sz="1100" i="1" dirty="0">
              <a:solidFill>
                <a:schemeClr val="accent1">
                  <a:lumMod val="50000"/>
                </a:schemeClr>
              </a:solidFill>
              <a:latin typeface="Candara" pitchFamily="34" charset="0"/>
            </a:endParaRPr>
          </a:p>
        </p:txBody>
      </p:sp>
    </p:spTree>
    <p:extLst>
      <p:ext uri="{BB962C8B-B14F-4D97-AF65-F5344CB8AC3E}">
        <p14:creationId xmlns:p14="http://schemas.microsoft.com/office/powerpoint/2010/main" val="265852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p:cNvSpPr txBox="1">
            <a:spLocks/>
          </p:cNvSpPr>
          <p:nvPr/>
        </p:nvSpPr>
        <p:spPr bwMode="auto">
          <a:xfrm>
            <a:off x="838200" y="6553200"/>
            <a:ext cx="2133600" cy="304800"/>
          </a:xfrm>
          <a:prstGeom prst="rect">
            <a:avLst/>
          </a:prstGeom>
          <a:noFill/>
          <a:ln w="9525">
            <a:noFill/>
            <a:miter lim="800000"/>
            <a:headEnd/>
            <a:tailEnd/>
          </a:ln>
        </p:spPr>
        <p:txBody>
          <a:bodyPr anchor="ctr"/>
          <a:lstStyle/>
          <a:p>
            <a:pPr algn="ctr">
              <a:defRPr/>
            </a:pPr>
            <a:r>
              <a:rPr lang="en-US" sz="1100" dirty="0">
                <a:solidFill>
                  <a:schemeClr val="accent1">
                    <a:lumMod val="50000"/>
                  </a:schemeClr>
                </a:solidFill>
                <a:latin typeface="Candara" pitchFamily="34" charset="0"/>
                <a:cs typeface="+mn-cs"/>
              </a:rPr>
              <a:t>Anthamatten</a:t>
            </a:r>
          </a:p>
        </p:txBody>
      </p:sp>
      <p:sp>
        <p:nvSpPr>
          <p:cNvPr id="17" name="Slide Number Placeholder 1"/>
          <p:cNvSpPr>
            <a:spLocks noGrp="1"/>
          </p:cNvSpPr>
          <p:nvPr>
            <p:ph type="sldNum" sz="quarter" idx="11"/>
          </p:nvPr>
        </p:nvSpPr>
        <p:spPr>
          <a:xfrm>
            <a:off x="0" y="6553200"/>
            <a:ext cx="800100" cy="304800"/>
          </a:xfrm>
        </p:spPr>
        <p:txBody>
          <a:bodyPr/>
          <a:lstStyle/>
          <a:p>
            <a:pPr>
              <a:defRPr/>
            </a:pPr>
            <a:fld id="{6990218C-B0C0-45E1-82F9-30455F747CF2}" type="slidenum">
              <a:rPr lang="en-US" b="0">
                <a:solidFill>
                  <a:schemeClr val="accent1">
                    <a:lumMod val="50000"/>
                  </a:schemeClr>
                </a:solidFill>
                <a:latin typeface="Candara" pitchFamily="34" charset="0"/>
              </a:rPr>
              <a:pPr>
                <a:defRPr/>
              </a:pPr>
              <a:t>5</a:t>
            </a:fld>
            <a:endParaRPr lang="en-US" b="0" dirty="0">
              <a:solidFill>
                <a:schemeClr val="accent1">
                  <a:lumMod val="50000"/>
                </a:schemeClr>
              </a:solidFill>
              <a:latin typeface="Candara" pitchFamily="34" charset="0"/>
            </a:endParaRPr>
          </a:p>
        </p:txBody>
      </p:sp>
      <p:pic>
        <p:nvPicPr>
          <p:cNvPr id="3" name="Picture 2" descr="Chart, radar chart&#10;&#10;Description automatically generated">
            <a:extLst>
              <a:ext uri="{FF2B5EF4-FFF2-40B4-BE49-F238E27FC236}">
                <a16:creationId xmlns:a16="http://schemas.microsoft.com/office/drawing/2014/main" id="{993822C8-E81F-4A22-ACED-6AE111BC9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 y="817460"/>
            <a:ext cx="5451772" cy="4762220"/>
          </a:xfrm>
          <a:prstGeom prst="rect">
            <a:avLst/>
          </a:prstGeom>
        </p:spPr>
      </p:pic>
      <p:sp>
        <p:nvSpPr>
          <p:cNvPr id="7" name="TextBox 6">
            <a:extLst>
              <a:ext uri="{FF2B5EF4-FFF2-40B4-BE49-F238E27FC236}">
                <a16:creationId xmlns:a16="http://schemas.microsoft.com/office/drawing/2014/main" id="{9CEEE577-8139-4F30-AA98-F37DAAAD29D7}"/>
              </a:ext>
            </a:extLst>
          </p:cNvPr>
          <p:cNvSpPr txBox="1"/>
          <p:nvPr/>
        </p:nvSpPr>
        <p:spPr>
          <a:xfrm>
            <a:off x="5455315" y="1355130"/>
            <a:ext cx="3266300" cy="230832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spcBef>
                <a:spcPts val="0"/>
              </a:spcBef>
            </a:pPr>
            <a:r>
              <a:rPr lang="en-US" dirty="0" err="1">
                <a:solidFill>
                  <a:schemeClr val="tx1"/>
                </a:solidFill>
                <a:latin typeface="Myriad Pro" pitchFamily="34" charset="0"/>
              </a:rPr>
              <a:t>MacEachren</a:t>
            </a:r>
            <a:r>
              <a:rPr lang="en-US" dirty="0">
                <a:solidFill>
                  <a:schemeClr val="tx1"/>
                </a:solidFill>
                <a:latin typeface="Myriad Pro" pitchFamily="34" charset="0"/>
              </a:rPr>
              <a:t> discusses three primary factors that make up a theoretical “map cube.” Maps can serve to present known information on the one hand, or be conceived as an exploratory project to reveal unknown information on the other.</a:t>
            </a:r>
          </a:p>
        </p:txBody>
      </p:sp>
      <p:sp>
        <p:nvSpPr>
          <p:cNvPr id="8" name="Rectangle 1">
            <a:extLst>
              <a:ext uri="{FF2B5EF4-FFF2-40B4-BE49-F238E27FC236}">
                <a16:creationId xmlns:a16="http://schemas.microsoft.com/office/drawing/2014/main" id="{7A621160-BE07-44E9-9732-809FC57A1B55}"/>
              </a:ext>
            </a:extLst>
          </p:cNvPr>
          <p:cNvSpPr>
            <a:spLocks noChangeArrowheads="1"/>
          </p:cNvSpPr>
          <p:nvPr/>
        </p:nvSpPr>
        <p:spPr bwMode="auto">
          <a:xfrm>
            <a:off x="457200" y="5575873"/>
            <a:ext cx="4114800" cy="4001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000" b="0" i="0" u="none" strike="noStrike" baseline="0" dirty="0" err="1">
                <a:solidFill>
                  <a:schemeClr val="tx1">
                    <a:lumMod val="50000"/>
                    <a:lumOff val="50000"/>
                  </a:schemeClr>
                </a:solidFill>
                <a:latin typeface="Arial" panose="020B0604020202020204" pitchFamily="34" charset="0"/>
                <a:cs typeface="Arial" panose="020B0604020202020204" pitchFamily="34" charset="0"/>
              </a:rPr>
              <a:t>MacEachren</a:t>
            </a:r>
            <a:r>
              <a:rPr lang="en-US" sz="1000" b="0" i="0" u="none" strike="noStrike" baseline="0" dirty="0">
                <a:solidFill>
                  <a:schemeClr val="tx1">
                    <a:lumMod val="50000"/>
                    <a:lumOff val="50000"/>
                  </a:schemeClr>
                </a:solidFill>
                <a:latin typeface="Arial" panose="020B0604020202020204" pitchFamily="34" charset="0"/>
                <a:cs typeface="Arial" panose="020B0604020202020204" pitchFamily="34" charset="0"/>
              </a:rPr>
              <a:t>, A.M. 2004. </a:t>
            </a:r>
            <a:r>
              <a:rPr lang="en-US" sz="1000" b="0" i="1" u="none" strike="noStrike" baseline="0" dirty="0">
                <a:solidFill>
                  <a:schemeClr val="tx1">
                    <a:lumMod val="50000"/>
                    <a:lumOff val="50000"/>
                  </a:schemeClr>
                </a:solidFill>
                <a:latin typeface="Arial" panose="020B0604020202020204" pitchFamily="34" charset="0"/>
                <a:cs typeface="Arial" panose="020B0604020202020204" pitchFamily="34" charset="0"/>
              </a:rPr>
              <a:t>How Maps Work: Representation, Visualization, and Design</a:t>
            </a:r>
            <a:r>
              <a:rPr lang="en-US" sz="1000" b="0" i="0" u="none" strike="noStrike" baseline="0" dirty="0">
                <a:solidFill>
                  <a:schemeClr val="tx1">
                    <a:lumMod val="50000"/>
                    <a:lumOff val="50000"/>
                  </a:schemeClr>
                </a:solidFill>
                <a:latin typeface="Arial" panose="020B0604020202020204" pitchFamily="34" charset="0"/>
                <a:cs typeface="Arial" panose="020B0604020202020204" pitchFamily="34" charset="0"/>
              </a:rPr>
              <a:t>. New York: Guilford Publications.</a:t>
            </a:r>
          </a:p>
        </p:txBody>
      </p:sp>
      <p:sp>
        <p:nvSpPr>
          <p:cNvPr id="11" name="Footer Placeholder 2">
            <a:extLst>
              <a:ext uri="{FF2B5EF4-FFF2-40B4-BE49-F238E27FC236}">
                <a16:creationId xmlns:a16="http://schemas.microsoft.com/office/drawing/2014/main" id="{94F36C8B-362C-47B2-AFC2-680253F5D876}"/>
              </a:ext>
            </a:extLst>
          </p:cNvPr>
          <p:cNvSpPr txBox="1">
            <a:spLocks/>
          </p:cNvSpPr>
          <p:nvPr/>
        </p:nvSpPr>
        <p:spPr bwMode="auto">
          <a:xfrm>
            <a:off x="7543800" y="6553200"/>
            <a:ext cx="1600200" cy="304800"/>
          </a:xfrm>
          <a:prstGeom prst="rect">
            <a:avLst/>
          </a:prstGeom>
          <a:noFill/>
          <a:ln w="9525">
            <a:noFill/>
            <a:miter lim="800000"/>
            <a:headEnd/>
            <a:tailEnd/>
          </a:ln>
        </p:spPr>
        <p:txBody>
          <a:bodyPr anchor="ctr"/>
          <a:lstStyle/>
          <a:p>
            <a:pPr algn="ctr">
              <a:defRPr/>
            </a:pPr>
            <a:r>
              <a:rPr lang="en-US" sz="1100" dirty="0">
                <a:solidFill>
                  <a:schemeClr val="accent1">
                    <a:lumMod val="50000"/>
                  </a:schemeClr>
                </a:solidFill>
                <a:latin typeface="Candara" pitchFamily="34" charset="0"/>
                <a:cs typeface="+mn-cs"/>
              </a:rPr>
              <a:t>Chapter 01</a:t>
            </a:r>
          </a:p>
        </p:txBody>
      </p:sp>
      <p:sp>
        <p:nvSpPr>
          <p:cNvPr id="9" name="Footer Placeholder 2">
            <a:extLst>
              <a:ext uri="{FF2B5EF4-FFF2-40B4-BE49-F238E27FC236}">
                <a16:creationId xmlns:a16="http://schemas.microsoft.com/office/drawing/2014/main" id="{0AC66007-49FD-4F4C-BEE8-BAACDB3B1303}"/>
              </a:ext>
            </a:extLst>
          </p:cNvPr>
          <p:cNvSpPr>
            <a:spLocks noGrp="1"/>
          </p:cNvSpPr>
          <p:nvPr>
            <p:ph type="ftr" sz="quarter" idx="10"/>
          </p:nvPr>
        </p:nvSpPr>
        <p:spPr bwMode="auto">
          <a:xfrm>
            <a:off x="3009900" y="6553200"/>
            <a:ext cx="4495800" cy="30480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en-US" sz="1100" i="1" dirty="0">
                <a:solidFill>
                  <a:schemeClr val="accent1">
                    <a:lumMod val="50000"/>
                  </a:schemeClr>
                </a:solidFill>
                <a:latin typeface="Candara" pitchFamily="34" charset="0"/>
              </a:rPr>
              <a:t>How to Make Maps</a:t>
            </a:r>
            <a:r>
              <a:rPr lang="en-US" sz="1100" dirty="0">
                <a:solidFill>
                  <a:schemeClr val="accent1">
                    <a:lumMod val="50000"/>
                  </a:schemeClr>
                </a:solidFill>
                <a:latin typeface="Candara" pitchFamily="34" charset="0"/>
              </a:rPr>
              <a:t> : “Introduction”</a:t>
            </a:r>
            <a:endParaRPr lang="en-US" sz="1100" i="1" dirty="0">
              <a:solidFill>
                <a:schemeClr val="accent1">
                  <a:lumMod val="50000"/>
                </a:schemeClr>
              </a:solidFill>
              <a:latin typeface="Candara" pitchFamily="34" charset="0"/>
            </a:endParaRPr>
          </a:p>
        </p:txBody>
      </p:sp>
    </p:spTree>
    <p:extLst>
      <p:ext uri="{BB962C8B-B14F-4D97-AF65-F5344CB8AC3E}">
        <p14:creationId xmlns:p14="http://schemas.microsoft.com/office/powerpoint/2010/main" val="2350169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p:blipFill>
        <p:spPr>
          <a:xfrm>
            <a:off x="273" y="1"/>
            <a:ext cx="9143453" cy="6858000"/>
          </a:xfrm>
          <a:prstGeom prst="rect">
            <a:avLst/>
          </a:prstGeom>
          <a:noFill/>
          <a:ln>
            <a:noFill/>
          </a:ln>
        </p:spPr>
        <p:style>
          <a:lnRef idx="0">
            <a:scrgbClr r="0" g="0" b="0"/>
          </a:lnRef>
          <a:fillRef idx="0">
            <a:scrgbClr r="0" g="0" b="0"/>
          </a:fillRef>
          <a:effectRef idx="0">
            <a:scrgbClr r="0" g="0" b="0"/>
          </a:effectRef>
          <a:fontRef idx="minor">
            <a:schemeClr val="dk1"/>
          </a:fontRef>
        </p:style>
      </p:pic>
      <p:sp>
        <p:nvSpPr>
          <p:cNvPr id="7" name="Rectangle 1">
            <a:extLst>
              <a:ext uri="{FF2B5EF4-FFF2-40B4-BE49-F238E27FC236}">
                <a16:creationId xmlns:a16="http://schemas.microsoft.com/office/drawing/2014/main" id="{319020FE-1B76-4672-A66A-0D763E766579}"/>
              </a:ext>
            </a:extLst>
          </p:cNvPr>
          <p:cNvSpPr>
            <a:spLocks noChangeArrowheads="1"/>
          </p:cNvSpPr>
          <p:nvPr/>
        </p:nvSpPr>
        <p:spPr bwMode="auto">
          <a:xfrm>
            <a:off x="117020" y="6309375"/>
            <a:ext cx="2574940" cy="400110"/>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r>
              <a:rPr lang="en-US" sz="1000" b="0" i="0" u="none" strike="noStrike" baseline="0" dirty="0">
                <a:solidFill>
                  <a:schemeClr val="tx1">
                    <a:lumMod val="75000"/>
                    <a:lumOff val="25000"/>
                  </a:schemeClr>
                </a:solidFill>
                <a:latin typeface="Arial" panose="020B0604020202020204" pitchFamily="34" charset="0"/>
                <a:cs typeface="Arial" panose="020B0604020202020204" pitchFamily="34" charset="0"/>
              </a:rPr>
              <a:t>World Map by Michael Tompsett</a:t>
            </a:r>
          </a:p>
          <a:p>
            <a:r>
              <a:rPr lang="en-US" sz="1000" b="0" i="0" u="none" strike="noStrike" baseline="0" dirty="0">
                <a:solidFill>
                  <a:schemeClr val="tx1">
                    <a:lumMod val="75000"/>
                    <a:lumOff val="25000"/>
                  </a:schemeClr>
                </a:solidFill>
                <a:latin typeface="Arial" panose="020B0604020202020204" pitchFamily="34" charset="0"/>
                <a:cs typeface="Arial" panose="020B0604020202020204" pitchFamily="34" charset="0"/>
              </a:rPr>
              <a:t>source: </a:t>
            </a:r>
            <a:r>
              <a:rPr lang="en-US" sz="1000" b="0" i="0" u="none" strike="noStrike" baseline="0" dirty="0">
                <a:solidFill>
                  <a:schemeClr val="accent2">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www.michael-tompsett.pixels.com</a:t>
            </a:r>
            <a:endParaRPr lang="en-US" sz="1000" b="0" i="0" u="none" strike="noStrike" baseline="0" dirty="0">
              <a:solidFill>
                <a:schemeClr val="accent2">
                  <a:lumMod val="50000"/>
                </a:schemeClr>
              </a:solidFill>
              <a:latin typeface="Arial" panose="020B0604020202020204" pitchFamily="34" charset="0"/>
              <a:cs typeface="Arial" panose="020B0604020202020204" pitchFamily="34" charset="0"/>
            </a:endParaRPr>
          </a:p>
        </p:txBody>
      </p:sp>
      <p:sp>
        <p:nvSpPr>
          <p:cNvPr id="5" name="Text Box 2">
            <a:extLst>
              <a:ext uri="{FF2B5EF4-FFF2-40B4-BE49-F238E27FC236}">
                <a16:creationId xmlns:a16="http://schemas.microsoft.com/office/drawing/2014/main" id="{53A5E5FC-1430-468A-96BA-AD17758D9FFB}"/>
              </a:ext>
            </a:extLst>
          </p:cNvPr>
          <p:cNvSpPr txBox="1">
            <a:spLocks noChangeArrowheads="1"/>
          </p:cNvSpPr>
          <p:nvPr/>
        </p:nvSpPr>
        <p:spPr bwMode="auto">
          <a:xfrm>
            <a:off x="2153388" y="212778"/>
            <a:ext cx="4837225" cy="830997"/>
          </a:xfrm>
          <a:prstGeom prst="rect">
            <a:avLst/>
          </a:prstGeom>
          <a:solidFill>
            <a:schemeClr val="tx1">
              <a:lumMod val="95000"/>
              <a:lumOff val="5000"/>
            </a:schemeClr>
          </a:solid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eaLnBrk="0" fontAlgn="auto" hangingPunct="0">
              <a:spcBef>
                <a:spcPts val="0"/>
              </a:spcBef>
              <a:spcAft>
                <a:spcPts val="0"/>
              </a:spcAft>
              <a:defRPr/>
            </a:pPr>
            <a:r>
              <a:rPr lang="en-US" sz="2400" dirty="0">
                <a:solidFill>
                  <a:prstClr val="white"/>
                </a:solidFill>
                <a:latin typeface="Trebuchet MS" pitchFamily="34" charset="0"/>
              </a:rPr>
              <a:t>How to Make Maps: Chapter 01</a:t>
            </a:r>
          </a:p>
          <a:p>
            <a:pPr algn="ctr" eaLnBrk="0" fontAlgn="auto" hangingPunct="0">
              <a:spcBef>
                <a:spcPts val="0"/>
              </a:spcBef>
              <a:spcAft>
                <a:spcPts val="0"/>
              </a:spcAft>
              <a:defRPr/>
            </a:pPr>
            <a:r>
              <a:rPr lang="en-US" sz="2400" dirty="0">
                <a:solidFill>
                  <a:prstClr val="white"/>
                </a:solidFill>
                <a:latin typeface="Trebuchet MS" pitchFamily="34" charset="0"/>
              </a:rPr>
              <a:t>“Mapping Concepts”</a:t>
            </a:r>
            <a:endParaRPr lang="en-US" sz="2400" dirty="0">
              <a:solidFill>
                <a:prstClr val="white"/>
              </a:solidFill>
              <a:latin typeface="Arial" charset="0"/>
            </a:endParaRPr>
          </a:p>
        </p:txBody>
      </p:sp>
    </p:spTree>
    <p:extLst>
      <p:ext uri="{BB962C8B-B14F-4D97-AF65-F5344CB8AC3E}">
        <p14:creationId xmlns:p14="http://schemas.microsoft.com/office/powerpoint/2010/main" val="472712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464653"/>
      </a:dk2>
      <a:lt2>
        <a:srgbClr val="DDE9EC"/>
      </a:lt2>
      <a:accent1>
        <a:srgbClr val="525A7D"/>
      </a:accent1>
      <a:accent2>
        <a:srgbClr val="D8E2EB"/>
      </a:accent2>
      <a:accent3>
        <a:srgbClr val="D2DA7A"/>
      </a:accent3>
      <a:accent4>
        <a:srgbClr val="FADA7A"/>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494</Words>
  <Application>Microsoft Office PowerPoint</Application>
  <PresentationFormat>On-screen Show (4:3)</PresentationFormat>
  <Paragraphs>42</Paragraphs>
  <Slides>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Candara</vt:lpstr>
      <vt:lpstr>Myriad Pro</vt:lpstr>
      <vt:lpstr>Trebuchet MS</vt:lpstr>
      <vt:lpstr>Tw Cen MT</vt:lpstr>
      <vt:lpstr>Wingdings</vt:lpstr>
      <vt:lpstr>Wingdings 2</vt:lpstr>
      <vt:lpstr>Median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Maps: Chapter 01</dc:title>
  <dc:subject/>
  <dc:creator>peter.anthamatten@ucdenver.edu</dc:creator>
  <dc:description/>
  <cp:lastModifiedBy>Anthamatten, Peter</cp:lastModifiedBy>
  <cp:revision>1</cp:revision>
  <dcterms:created xsi:type="dcterms:W3CDTF">2020-11-27T22:39:49Z</dcterms:created>
  <dcterms:modified xsi:type="dcterms:W3CDTF">2021-01-23T19:42:01Z</dcterms:modified>
</cp:coreProperties>
</file>